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1" autoAdjust="0"/>
    <p:restoredTop sz="94660"/>
  </p:normalViewPr>
  <p:slideViewPr>
    <p:cSldViewPr showGuides="1">
      <p:cViewPr>
        <p:scale>
          <a:sx n="100" d="100"/>
          <a:sy n="100" d="100"/>
        </p:scale>
        <p:origin x="-2118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июня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84917417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 9-14, днем порывы 15-20 м/с.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9-11,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24-26 тепла.</a:t>
            </a:r>
          </a:p>
          <a:p>
            <a:pPr indent="26670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9-11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14369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3300</cp:revision>
  <cp:lastPrinted>2021-07-01T03:56:27Z</cp:lastPrinted>
  <dcterms:created xsi:type="dcterms:W3CDTF">2018-03-27T06:03:00Z</dcterms:created>
  <dcterms:modified xsi:type="dcterms:W3CDTF">2023-06-14T06:52:17Z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