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106" d="100"/>
          <a:sy n="106" d="100"/>
        </p:scale>
        <p:origin x="220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49138442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165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июня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407447"/>
            <a:ext cx="4758096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июня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14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15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западный 7-12 м/с. Температура воздуха ночью 7-9, днем 24-26 тепла.</a:t>
            </a:r>
          </a:p>
          <a:p>
            <a:pPr algn="just">
              <a:spcAft>
                <a:spcPts val="0"/>
              </a:spcAft>
            </a:pPr>
            <a:r>
              <a:rPr lang="ru-RU" sz="10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июня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16 июня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северо-западный 9-14 м/с. Температура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воздуха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  <a:endParaRPr lang="ru-KZ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июня, ночью 16 июня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679863"/>
              </p:ext>
            </p:extLst>
          </p:nvPr>
        </p:nvGraphicFramePr>
        <p:xfrm>
          <a:off x="5046684" y="3877540"/>
          <a:ext cx="4645221" cy="24447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599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1.525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Седелева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23182</TotalTime>
  <Words>654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3809</cp:revision>
  <cp:lastPrinted>2021-11-30T05:55:24Z</cp:lastPrinted>
  <dcterms:created xsi:type="dcterms:W3CDTF">2018-03-27T06:03:00Z</dcterms:created>
  <dcterms:modified xsi:type="dcterms:W3CDTF">2023-06-14T05:31:08Z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