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39926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02,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утром и днем 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12-14,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14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3035</cp:revision>
  <cp:lastPrinted>2023-06-01T05:30:44Z</cp:lastPrinted>
  <dcterms:created xsi:type="dcterms:W3CDTF">2018-03-27T06:03:00Z</dcterms:created>
  <dcterms:modified xsi:type="dcterms:W3CDTF">2023-06-01T05:31:31Z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