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368602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15142"/>
            <a:ext cx="4758096" cy="143116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П</a:t>
            </a:r>
            <a:r>
              <a:rPr lang="ru-KZ" sz="1000" kern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облачность,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юго-восточный 7-12 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2-14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ru-RU" sz="10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31-33</a:t>
            </a:r>
            <a:r>
              <a:rPr lang="ru-KZ" sz="10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03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восточный 7-12 м/с. Температура воздуха ночью 14-16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июня, ночью 03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692105"/>
              </p:ext>
            </p:extLst>
          </p:nvPr>
        </p:nvGraphicFramePr>
        <p:xfrm>
          <a:off x="5046663" y="3897847"/>
          <a:ext cx="4645221" cy="2377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297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2.821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519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22904</TotalTime>
  <Words>657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3750</cp:revision>
  <cp:lastPrinted>2021-11-30T05:55:24Z</cp:lastPrinted>
  <dcterms:created xsi:type="dcterms:W3CDTF">2018-03-27T06:03:00Z</dcterms:created>
  <dcterms:modified xsi:type="dcterms:W3CDTF">2023-06-01T06:17:05Z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