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</file>

<file path=ppt/presentation.xml><?xml version="1.0" encoding="utf-8"?>
<p:presentation xmlns:p="http://schemas.openxmlformats.org/presentationml/2006/main" xmlns:r="http://schemas.openxmlformats.org/officeDocument/2006/relationships" xmlns:a="http://schemas.openxmlformats.org/drawingml/2006/main">
  <p:sldMasterIdLst>
    <p:sldMasterId id="2147483660" r:id="rId1"/>
  </p:sldMasterIdLst>
  <p:notesMasterIdLst>
    <p:notesMasterId r:id="rId2"/>
  </p:notesMasterIdLst>
  <p:sldIdLst>
    <p:sldId id="260" r:id="rId3"/>
    <p:sldId id="261" r:id="rId4"/>
  </p:sldIdLst>
  <p:sldSz type="A4" cy="6858000" cx="9906000"/>
  <p:notesSz cx="6797675" cy="9926638"/>
  <p:defaultTextStyle>
    <a:defPPr>
      <a:defRPr lang="ru-RU"/>
    </a:defPPr>
    <a:lvl1pPr algn="l" defTabSz="914400" eaLnBrk="1" fontAlgn="base" hangingPunct="1" indent="0" latinLnBrk="0" lvl="0" marL="0" rtl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aseline="0" b="0" i="0" kern="1200" u="none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algn="l" defTabSz="914400" eaLnBrk="1" fontAlgn="base" hangingPunct="1" indent="0" latinLnBrk="0" lvl="1" marL="457200" rtl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aseline="0" b="0" i="0" kern="1200" u="none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algn="l" defTabSz="914400" eaLnBrk="1" fontAlgn="base" hangingPunct="1" indent="0" latinLnBrk="0" lvl="2" marL="914400" rtl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aseline="0" b="0" i="0" kern="1200" u="none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algn="l" defTabSz="914400" eaLnBrk="1" fontAlgn="base" hangingPunct="1" indent="0" latinLnBrk="0" lvl="3" marL="1371600" rtl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aseline="0" b="0" i="0" kern="1200" u="none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algn="l" defTabSz="914400" eaLnBrk="1" fontAlgn="base" hangingPunct="1" indent="0" latinLnBrk="0" lvl="4" marL="1828800" rtl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aseline="0" b="0" i="0" kern="1200" u="none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algn="l" defTabSz="914400" eaLnBrk="1" fontAlgn="base" hangingPunct="1" indent="0" latinLnBrk="0" lvl="5" marL="2286000" rtl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aseline="0" b="0" i="0" kern="1200" u="none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algn="l" defTabSz="914400" eaLnBrk="1" fontAlgn="base" hangingPunct="1" indent="0" latinLnBrk="0" lvl="6" marL="2743200" rtl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aseline="0" b="0" i="0" kern="1200" u="none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algn="l" defTabSz="914400" eaLnBrk="1" fontAlgn="base" hangingPunct="1" indent="0" latinLnBrk="0" lvl="7" marL="3200400" rtl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aseline="0" b="0" i="0" kern="1200" u="none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algn="l" defTabSz="914400" eaLnBrk="1" fontAlgn="base" hangingPunct="1" indent="0" latinLnBrk="0" lvl="8" marL="3657600" rtl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aseline="0" b="0" i="0" kern="1200" u="none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p="http://schemas.openxmlformats.org/presentationml/2006/main" xmlns:r="http://schemas.openxmlformats.org/officeDocument/2006/relationships" xmlns:a="http://schemas.openxmlformats.org/drawingml/2006/main">
  <p:showPr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p="http://schemas.openxmlformats.org/presentationml/2006/main" xmlns:r="http://schemas.openxmlformats.org/officeDocument/2006/relationships" xmlns:a="http://schemas.openxmlformats.org/drawingml/2006/main">
  <p:normalViewPr horzBarState="maximized">
    <p:restoredLeft sz="7197" autoAdjust="0"/>
    <p:restoredTop sz="94660"/>
  </p:normalViewPr>
  <p:slideViewPr>
    <p:cSldViewPr showGuides="1">
      <p:cViewPr varScale="1">
        <p:scale>
          <a:sx n="73" d="100"/>
          <a:sy n="73" d="100"/>
        </p:scale>
        <p:origin x="84" y="3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tableStyles" Target="tableStyles.xml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/Relationships>
</file>

<file path=ppt/notesMasters/_rels/notesMaster1.xml.rels><?xml version="1.0" encoding="UTF-8" standalone="yes"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3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5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/>
        </p:spPr>
        <p:txBody>
          <a:bodyPr anchor="t" anchorCtr="0" bIns="46882" compatLnSpc="1" lIns="93763" numCol="1" rIns="93763" tIns="46882" vert="horz" wrap="square"/>
          <a:lstStyle>
            <a:lvl1pPr>
              <a:defRPr sz="1300" smtClean="0"/>
            </a:lvl1pPr>
          </a:lstStyle>
          <a:p>
            <a:pPr defTabSz="937630"/>
            <a:endParaRPr altLang="en-US" dirty="0" lang="ru-RU">
              <a:cs typeface="Arial" panose="020B0604020202020204" pitchFamily="34" charset="0"/>
            </a:endParaRPr>
          </a:p>
        </p:txBody>
      </p:sp>
      <p:sp>
        <p:nvSpPr>
          <p:cNvPr id="1048656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/>
        </p:spPr>
        <p:txBody>
          <a:bodyPr anchor="t" anchorCtr="0" bIns="46882" compatLnSpc="1" lIns="93763" numCol="1" rIns="93763" tIns="46882" vert="horz" wrap="square"/>
          <a:lstStyle>
            <a:lvl1pPr algn="r">
              <a:defRPr sz="1300" smtClean="0"/>
            </a:lvl1pPr>
          </a:lstStyle>
          <a:p>
            <a:pPr defTabSz="937630"/>
            <a:endParaRPr altLang="en-US" dirty="0" lang="ru-RU">
              <a:cs typeface="Arial" panose="020B0604020202020204" pitchFamily="34" charset="0"/>
            </a:endParaRPr>
          </a:p>
        </p:txBody>
      </p:sp>
      <p:sp>
        <p:nvSpPr>
          <p:cNvPr id="1048657" name="Образ слайда 3"/>
          <p:cNvSpPr>
            <a:spLocks noChangeAspect="1" noRot="1" noGrp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/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48658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/>
          <a:noFill/>
          <a:ln w="9525">
            <a:noFill/>
            <a:miter lim="800000"/>
          </a:ln>
        </p:spPr>
        <p:txBody>
          <a:bodyPr anchor="t" anchorCtr="0" bIns="46882" compatLnSpc="1" lIns="93763" numCol="1" rIns="93763" tIns="46882" vert="horz" wrap="square"/>
          <a:p>
            <a:pPr algn="l" defTabSz="937630" eaLnBrk="0" fontAlgn="base" hangingPunct="0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altLang="en-US" baseline="0" b="0" cap="none" dirty="0" sz="1300" i="0" kern="1200" kumimoji="0" lang="ru-RU" noProof="0" normalizeH="0" spc="0" strike="noStrike" u="none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algn="l" defTabSz="937630" eaLnBrk="0" fontAlgn="base" hangingPunct="0" indent="0" latinLnBrk="0" lvl="1" marL="468814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altLang="en-US" baseline="0" b="0" cap="none" dirty="0" sz="1300" i="0" kern="1200" kumimoji="0" lang="ru-RU" noProof="0" normalizeH="0" spc="0" strike="noStrike" u="none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algn="l" defTabSz="937630" eaLnBrk="0" fontAlgn="base" hangingPunct="0" indent="0" latinLnBrk="0" lvl="2" marL="93763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altLang="en-US" baseline="0" b="0" cap="none" dirty="0" sz="1300" i="0" kern="1200" kumimoji="0" lang="ru-RU" noProof="0" normalizeH="0" spc="0" strike="noStrike" u="none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algn="l" defTabSz="937630" eaLnBrk="0" fontAlgn="base" hangingPunct="0" indent="0" latinLnBrk="0" lvl="3" marL="1406444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altLang="en-US" baseline="0" b="0" cap="none" dirty="0" sz="1300" i="0" kern="1200" kumimoji="0" lang="ru-RU" noProof="0" normalizeH="0" spc="0" strike="noStrike" u="none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algn="l" defTabSz="937630" eaLnBrk="0" fontAlgn="base" hangingPunct="0" indent="0" latinLnBrk="0" lvl="4" marL="1875259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altLang="en-US" baseline="0" b="0" cap="none" dirty="0" sz="1300" i="0" kern="1200" kumimoji="0" lang="ru-RU" noProof="0" normalizeH="0" spc="0" strike="noStrike" u="none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1048659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/>
        </p:spPr>
        <p:txBody>
          <a:bodyPr anchor="b" anchorCtr="0" bIns="46882" compatLnSpc="1" lIns="93763" numCol="1" rIns="93763" tIns="46882" vert="horz" wrap="square"/>
          <a:lstStyle>
            <a:lvl1pPr>
              <a:defRPr sz="1300" smtClean="0"/>
            </a:lvl1pPr>
          </a:lstStyle>
          <a:p>
            <a:pPr defTabSz="937630"/>
            <a:endParaRPr altLang="en-US" dirty="0" lang="ru-RU">
              <a:cs typeface="Arial" panose="020B0604020202020204" pitchFamily="34" charset="0"/>
            </a:endParaRPr>
          </a:p>
        </p:txBody>
      </p:sp>
      <p:sp>
        <p:nvSpPr>
          <p:cNvPr id="1048660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/>
        </p:spPr>
        <p:txBody>
          <a:bodyPr anchor="b" anchorCtr="0" bIns="46882" compatLnSpc="1" lIns="93763" numCol="1" rIns="93763" tIns="46882" vert="horz" wrap="square"/>
          <a:p>
            <a:pPr algn="r" eaLnBrk="1" hangingPunct="1" lvl="0"/>
            <a:fld id="{9A0DB2DC-4C9A-4742-B13C-FB6460FD3503}" type="slidenum">
              <a:rPr altLang="en-US" dirty="0" sz="1300" lang="ru-RU"/>
              <a:pPr algn="r" eaLnBrk="1" hangingPunct="1" lvl="0"/>
              <a:t>‹#›</a:t>
            </a:fld>
            <a:endParaRPr altLang="en-US" dirty="0" sz="1300" lang="ru-RU"/>
          </a:p>
        </p:txBody>
      </p:sp>
    </p:spTree>
  </p:cSld>
  <p:clrMap accent1="accent1" accent2="accent2" accent3="accent3" accent4="accent4" accent5="accent5" accent6="accent6" bg1="lt1" bg2="lt2" tx1="dk1" tx2="dk2" hlink="hlink" folHlink="folHlink"/>
  <p:hf dt="0" ftr="0" hdr="0" sldNum="0"/>
  <p:notesStyle>
    <a:lvl1pPr algn="l" eaLnBrk="0" fontAlgn="base" hangingPunct="0" rtl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algn="l" eaLnBrk="0" fontAlgn="base" hangingPunct="0" marL="457200" rtl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algn="l" eaLnBrk="0" fontAlgn="base" hangingPunct="0" marL="914400" rtl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algn="l" eaLnBrk="0" fontAlgn="base" hangingPunct="0" marL="1371600" rtl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algn="l" eaLnBrk="0" fontAlgn="base" hangingPunct="0" marL="1828800" rtl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itle">
  <p:cSld name="Титульный слайд">
    <p:spTree>
      <p:nvGrpSpPr>
        <p:cNvPr id="1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1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p>
            <a:r>
              <a:rPr lang="ru-RU" noProof="1"/>
              <a:t>Образец заголовка</a:t>
            </a:r>
          </a:p>
        </p:txBody>
      </p:sp>
      <p:sp>
        <p:nvSpPr>
          <p:cNvPr id="104858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algn="ctr" indent="0" mar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algn="ctr" indent="0" marL="457200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algn="ctr" indent="0" marL="914400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algn="ctr" indent="0" marL="1371600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algn="ctr" indent="0" marL="1828800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algn="ctr" indent="0" marL="2286000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algn="ctr" indent="0" marL="2743200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algn="ctr" indent="0" marL="3200400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algn="ctr" indent="0" marL="3657600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1048583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algn="l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altLang="en-US" baseline="0" b="0" cap="none" sz="1200" i="0" kern="1200" kumimoji="0" lang="ru-RU" noProof="0" normalizeH="0" spc="0" strike="noStrike" u="none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48584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algn="ctr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altLang="en-US" baseline="0" b="0" cap="none" sz="1200" i="0" kern="1200" kumimoji="0" lang="ru-RU" noProof="0" normalizeH="0" spc="0" strike="noStrike" u="none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48585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eaLnBrk="1" hangingPunct="1" lvl="0"/>
            <a:fld id="{9A0DB2DC-4C9A-4742-B13C-FB6460FD3503}" type="slidenum">
              <a:rPr altLang="ru-RU" dirty="0" lang="ru-RU">
                <a:latin typeface="Calibri" panose="020F0502020204030204" pitchFamily="34" charset="0"/>
              </a:rPr>
              <a:pPr eaLnBrk="1" hangingPunct="1" lvl="0"/>
              <a:t>‹#›</a:t>
            </a:fld>
            <a:endParaRPr altLang="ru-RU" dirty="0" lang="ru-RU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vertTx">
  <p:cSld name="Заголовок и вертикальный текст">
    <p:spTree>
      <p:nvGrpSpPr>
        <p:cNvPr id="2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ru-RU" noProof="1"/>
              <a:t>Образец заголовка</a:t>
            </a:r>
          </a:p>
        </p:txBody>
      </p:sp>
      <p:sp>
        <p:nvSpPr>
          <p:cNvPr id="104862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104862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algn="l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altLang="en-US" baseline="0" b="0" cap="none" sz="1200" i="0" kern="1200" kumimoji="0" lang="ru-RU" noProof="0" normalizeH="0" spc="0" strike="noStrike" u="none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4862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algn="ctr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altLang="en-US" baseline="0" b="0" cap="none" sz="1200" i="0" kern="1200" kumimoji="0" lang="ru-RU" noProof="0" normalizeH="0" spc="0" strike="noStrike" u="none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4862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eaLnBrk="1" hangingPunct="1" lvl="0"/>
            <a:fld id="{9A0DB2DC-4C9A-4742-B13C-FB6460FD3503}" type="slidenum">
              <a:rPr altLang="ru-RU" dirty="0" lang="ru-RU">
                <a:latin typeface="Calibri" panose="020F0502020204030204" pitchFamily="34" charset="0"/>
              </a:rPr>
              <a:pPr eaLnBrk="1" hangingPunct="1" lvl="0"/>
              <a:t>‹#›</a:t>
            </a:fld>
            <a:endParaRPr altLang="ru-RU" dirty="0" lang="ru-RU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vertTitleAndTx">
  <p:cSld name="Вертикальный заголовок и текст">
    <p:spTree>
      <p:nvGrpSpPr>
        <p:cNvPr id="2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6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p>
            <a:r>
              <a:rPr lang="ru-RU" noProof="1"/>
              <a:t>Образец заголовка</a:t>
            </a:r>
          </a:p>
        </p:txBody>
      </p:sp>
      <p:sp>
        <p:nvSpPr>
          <p:cNvPr id="1048607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1048608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algn="l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altLang="en-US" baseline="0" b="0" cap="none" sz="1200" i="0" kern="1200" kumimoji="0" lang="ru-RU" noProof="0" normalizeH="0" spc="0" strike="noStrike" u="none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48609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algn="ctr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altLang="en-US" baseline="0" b="0" cap="none" sz="1200" i="0" kern="1200" kumimoji="0" lang="ru-RU" noProof="0" normalizeH="0" spc="0" strike="noStrike" u="none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48610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eaLnBrk="1" hangingPunct="1" lvl="0"/>
            <a:fld id="{9A0DB2DC-4C9A-4742-B13C-FB6460FD3503}" type="slidenum">
              <a:rPr altLang="ru-RU" dirty="0" lang="ru-RU">
                <a:latin typeface="Calibri" panose="020F0502020204030204" pitchFamily="34" charset="0"/>
              </a:rPr>
              <a:pPr eaLnBrk="1" hangingPunct="1" lvl="0"/>
              <a:t>‹#›</a:t>
            </a:fld>
            <a:endParaRPr altLang="ru-RU" dirty="0" lang="ru-RU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Заголовок и объект">
    <p:spTree>
      <p:nvGrpSpPr>
        <p:cNvPr id="2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1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ru-RU" noProof="1"/>
              <a:t>Образец заголовка</a:t>
            </a:r>
          </a:p>
        </p:txBody>
      </p:sp>
      <p:sp>
        <p:nvSpPr>
          <p:cNvPr id="1048612" name="Объект 2"/>
          <p:cNvSpPr>
            <a:spLocks noGrp="1"/>
          </p:cNvSpPr>
          <p:nvPr>
            <p:ph idx="1"/>
          </p:nvPr>
        </p:nvSpPr>
        <p:spPr/>
        <p:txBody>
          <a:bodyPr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1048613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algn="l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altLang="en-US" baseline="0" b="0" cap="none" sz="1200" i="0" kern="1200" kumimoji="0" lang="ru-RU" noProof="0" normalizeH="0" spc="0" strike="noStrike" u="none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48614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algn="ctr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altLang="en-US" baseline="0" b="0" cap="none" sz="1200" i="0" kern="1200" kumimoji="0" lang="ru-RU" noProof="0" normalizeH="0" spc="0" strike="noStrike" u="none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48615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eaLnBrk="1" hangingPunct="1" lvl="0"/>
            <a:fld id="{9A0DB2DC-4C9A-4742-B13C-FB6460FD3503}" type="slidenum">
              <a:rPr altLang="ru-RU" dirty="0" lang="ru-RU">
                <a:latin typeface="Calibri" panose="020F0502020204030204" pitchFamily="34" charset="0"/>
              </a:rPr>
              <a:pPr eaLnBrk="1" hangingPunct="1" lvl="0"/>
              <a:t>‹#›</a:t>
            </a:fld>
            <a:endParaRPr altLang="ru-RU" dirty="0" lang="ru-RU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secHead">
  <p:cSld name="Заголовок раздела">
    <p:spTree>
      <p:nvGrpSpPr>
        <p:cNvPr id="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7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b="1" cap="all" sz="4000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1048628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indent="0" marL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indent="0" marL="45720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indent="0" marL="9144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indent="0" marL="1371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indent="0" marL="18288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indent="0" marL="22860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indent="0" marL="27432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indent="0" marL="32004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indent="0" marL="3657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1048629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algn="l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altLang="en-US" baseline="0" b="0" cap="none" sz="1200" i="0" kern="1200" kumimoji="0" lang="ru-RU" noProof="0" normalizeH="0" spc="0" strike="noStrike" u="none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48630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algn="ctr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altLang="en-US" baseline="0" b="0" cap="none" sz="1200" i="0" kern="1200" kumimoji="0" lang="ru-RU" noProof="0" normalizeH="0" spc="0" strike="noStrike" u="none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48631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eaLnBrk="1" hangingPunct="1" lvl="0"/>
            <a:fld id="{9A0DB2DC-4C9A-4742-B13C-FB6460FD3503}" type="slidenum">
              <a:rPr altLang="ru-RU" dirty="0" lang="ru-RU">
                <a:latin typeface="Calibri" panose="020F0502020204030204" pitchFamily="34" charset="0"/>
              </a:rPr>
              <a:pPr eaLnBrk="1" hangingPunct="1" lvl="0"/>
              <a:t>‹#›</a:t>
            </a:fld>
            <a:endParaRPr altLang="ru-RU" dirty="0" lang="ru-RU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Obj">
  <p:cSld name="Два объекта">
    <p:spTree>
      <p:nvGrpSpPr>
        <p:cNvPr id="2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ru-RU" noProof="1"/>
              <a:t>Образец заголовка</a:t>
            </a:r>
          </a:p>
        </p:txBody>
      </p:sp>
      <p:sp>
        <p:nvSpPr>
          <p:cNvPr id="104863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104863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104863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algn="l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altLang="en-US" baseline="0" b="0" cap="none" sz="1200" i="0" kern="1200" kumimoji="0" lang="ru-RU" noProof="0" normalizeH="0" spc="0" strike="noStrike" u="none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4863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algn="ctr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altLang="en-US" baseline="0" b="0" cap="none" sz="1200" i="0" kern="1200" kumimoji="0" lang="ru-RU" noProof="0" normalizeH="0" spc="0" strike="noStrike" u="none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4863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eaLnBrk="1" hangingPunct="1" lvl="0"/>
            <a:fld id="{9A0DB2DC-4C9A-4742-B13C-FB6460FD3503}" type="slidenum">
              <a:rPr altLang="ru-RU" dirty="0" lang="ru-RU">
                <a:latin typeface="Calibri" panose="020F0502020204030204" pitchFamily="34" charset="0"/>
              </a:rPr>
              <a:pPr eaLnBrk="1" hangingPunct="1" lvl="0"/>
              <a:t>‹#›</a:t>
            </a:fld>
            <a:endParaRPr altLang="ru-RU" dirty="0" lang="ru-RU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TxTwoObj">
  <p:cSld name="Сравнение">
    <p:spTree>
      <p:nvGrpSpPr>
        <p:cNvPr id="2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8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p>
            <a:r>
              <a:rPr lang="ru-RU" noProof="1"/>
              <a:t>Образец заголовка</a:t>
            </a:r>
          </a:p>
        </p:txBody>
      </p:sp>
      <p:sp>
        <p:nvSpPr>
          <p:cNvPr id="1048639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1048640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1048641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1048642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1048643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algn="l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altLang="en-US" baseline="0" b="0" cap="none" sz="1200" i="0" kern="1200" kumimoji="0" lang="ru-RU" noProof="0" normalizeH="0" spc="0" strike="noStrike" u="none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48644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algn="ctr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altLang="en-US" baseline="0" b="0" cap="none" sz="1200" i="0" kern="1200" kumimoji="0" lang="ru-RU" noProof="0" normalizeH="0" spc="0" strike="noStrike" u="none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48645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eaLnBrk="1" hangingPunct="1" lvl="0"/>
            <a:fld id="{9A0DB2DC-4C9A-4742-B13C-FB6460FD3503}" type="slidenum">
              <a:rPr altLang="ru-RU" dirty="0" lang="ru-RU">
                <a:latin typeface="Calibri" panose="020F0502020204030204" pitchFamily="34" charset="0"/>
              </a:rPr>
              <a:pPr eaLnBrk="1" hangingPunct="1" lvl="0"/>
              <a:t>‹#›</a:t>
            </a:fld>
            <a:endParaRPr altLang="ru-RU" dirty="0" lang="ru-RU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itleOnly">
  <p:cSld name="Только заголовок">
    <p:spTree>
      <p:nvGrpSpPr>
        <p:cNvPr id="2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ru-RU" noProof="1"/>
              <a:t>Образец заголовка</a:t>
            </a:r>
          </a:p>
        </p:txBody>
      </p:sp>
      <p:sp>
        <p:nvSpPr>
          <p:cNvPr id="104860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algn="l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altLang="en-US" baseline="0" b="0" cap="none" sz="1200" i="0" kern="1200" kumimoji="0" lang="ru-RU" noProof="0" normalizeH="0" spc="0" strike="noStrike" u="none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4860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algn="ctr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altLang="en-US" baseline="0" b="0" cap="none" sz="1200" i="0" kern="1200" kumimoji="0" lang="ru-RU" noProof="0" normalizeH="0" spc="0" strike="noStrike" u="none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4860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eaLnBrk="1" hangingPunct="1" lvl="0"/>
            <a:fld id="{9A0DB2DC-4C9A-4742-B13C-FB6460FD3503}" type="slidenum">
              <a:rPr altLang="ru-RU" dirty="0" lang="ru-RU">
                <a:latin typeface="Calibri" panose="020F0502020204030204" pitchFamily="34" charset="0"/>
              </a:rPr>
              <a:pPr eaLnBrk="1" hangingPunct="1" lvl="0"/>
              <a:t>‹#›</a:t>
            </a:fld>
            <a:endParaRPr altLang="ru-RU" dirty="0" lang="ru-RU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blank">
  <p:cSld name="Пустой слайд">
    <p:spTree>
      <p:nvGrpSpPr>
        <p:cNvPr id="2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6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algn="l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altLang="en-US" baseline="0" b="0" cap="none" sz="1200" i="0" kern="1200" kumimoji="0" lang="ru-RU" noProof="0" normalizeH="0" spc="0" strike="noStrike" u="none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48647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algn="ctr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altLang="en-US" baseline="0" b="0" cap="none" sz="1200" i="0" kern="1200" kumimoji="0" lang="ru-RU" noProof="0" normalizeH="0" spc="0" strike="noStrike" u="none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48648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eaLnBrk="1" hangingPunct="1" lvl="0"/>
            <a:fld id="{9A0DB2DC-4C9A-4742-B13C-FB6460FD3503}" type="slidenum">
              <a:rPr altLang="ru-RU" dirty="0" lang="ru-RU">
                <a:latin typeface="Calibri" panose="020F0502020204030204" pitchFamily="34" charset="0"/>
              </a:rPr>
              <a:pPr eaLnBrk="1" hangingPunct="1" lvl="0"/>
              <a:t>‹#›</a:t>
            </a:fld>
            <a:endParaRPr altLang="ru-RU" dirty="0" lang="ru-RU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Tx">
  <p:cSld name="Объект с подписью">
    <p:spTree>
      <p:nvGrpSpPr>
        <p:cNvPr id="2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9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b="1" sz="2000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1048650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1048651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indent="0" marL="0">
              <a:buNone/>
              <a:defRPr sz="1400"/>
            </a:lvl1pPr>
            <a:lvl2pPr indent="0" marL="457200">
              <a:buNone/>
              <a:defRPr sz="1200"/>
            </a:lvl2pPr>
            <a:lvl3pPr indent="0" marL="914400">
              <a:buNone/>
              <a:defRPr sz="1000"/>
            </a:lvl3pPr>
            <a:lvl4pPr indent="0" marL="1371600">
              <a:buNone/>
              <a:defRPr sz="900"/>
            </a:lvl4pPr>
            <a:lvl5pPr indent="0" marL="1828800">
              <a:buNone/>
              <a:defRPr sz="900"/>
            </a:lvl5pPr>
            <a:lvl6pPr indent="0" marL="2286000">
              <a:buNone/>
              <a:defRPr sz="900"/>
            </a:lvl6pPr>
            <a:lvl7pPr indent="0" marL="2743200">
              <a:buNone/>
              <a:defRPr sz="900"/>
            </a:lvl7pPr>
            <a:lvl8pPr indent="0" marL="3200400">
              <a:buNone/>
              <a:defRPr sz="900"/>
            </a:lvl8pPr>
            <a:lvl9pPr indent="0" marL="365760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1048652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algn="l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altLang="en-US" baseline="0" b="0" cap="none" sz="1200" i="0" kern="1200" kumimoji="0" lang="ru-RU" noProof="0" normalizeH="0" spc="0" strike="noStrike" u="none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48653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algn="ctr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altLang="en-US" baseline="0" b="0" cap="none" sz="1200" i="0" kern="1200" kumimoji="0" lang="ru-RU" noProof="0" normalizeH="0" spc="0" strike="noStrike" u="none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48654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eaLnBrk="1" hangingPunct="1" lvl="0"/>
            <a:fld id="{9A0DB2DC-4C9A-4742-B13C-FB6460FD3503}" type="slidenum">
              <a:rPr altLang="ru-RU" dirty="0" lang="ru-RU">
                <a:latin typeface="Calibri" panose="020F0502020204030204" pitchFamily="34" charset="0"/>
              </a:rPr>
              <a:pPr eaLnBrk="1" hangingPunct="1" lvl="0"/>
              <a:t>‹#›</a:t>
            </a:fld>
            <a:endParaRPr altLang="ru-RU" dirty="0" lang="ru-RU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picTx">
  <p:cSld name="Рисунок с подписью">
    <p:spTree>
      <p:nvGrpSpPr>
        <p:cNvPr id="2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6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b="1" sz="2000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1048617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anchor="t" anchorCtr="0" bIns="45720" compatLnSpc="1" lIns="91440" numCol="1" rIns="91440" rtlCol="0" tIns="45720" vert="horz" wrap="square">
            <a:normAutofit/>
          </a:bodyPr>
          <a:lstStyle>
            <a:lvl1pPr indent="0" marL="0">
              <a:buNone/>
              <a:defRPr sz="3200"/>
            </a:lvl1pPr>
            <a:lvl2pPr indent="0" marL="457200">
              <a:buNone/>
              <a:defRPr sz="2800"/>
            </a:lvl2pPr>
            <a:lvl3pPr indent="0" marL="914400">
              <a:buNone/>
              <a:defRPr sz="2400"/>
            </a:lvl3pPr>
            <a:lvl4pPr indent="0" marL="1371600">
              <a:buNone/>
              <a:defRPr sz="2000"/>
            </a:lvl4pPr>
            <a:lvl5pPr indent="0" marL="1828800">
              <a:buNone/>
              <a:defRPr sz="2000"/>
            </a:lvl5pPr>
            <a:lvl6pPr indent="0" marL="2286000">
              <a:buNone/>
              <a:defRPr sz="2000"/>
            </a:lvl6pPr>
            <a:lvl7pPr indent="0" marL="2743200">
              <a:buNone/>
              <a:defRPr sz="2000"/>
            </a:lvl7pPr>
            <a:lvl8pPr indent="0" marL="3200400">
              <a:buNone/>
              <a:defRPr sz="2000"/>
            </a:lvl8pPr>
            <a:lvl9pPr indent="0" marL="3657600">
              <a:buNone/>
              <a:defRPr sz="2000"/>
            </a:lvl9pPr>
          </a:lstStyle>
          <a:p>
            <a:pPr algn="l" defTabSz="914400" eaLnBrk="0" fontAlgn="base" hangingPunct="0" indent="0" latinLnBrk="0" lvl="0" marL="0" marR="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baseline="0" b="0" cap="none" sz="3200" i="0" kern="1200" kumimoji="0" lang="ru-RU" noProof="0" normalizeH="0" spc="0" strike="noStrike" u="none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48618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indent="0" marL="0">
              <a:buNone/>
              <a:defRPr sz="1400"/>
            </a:lvl1pPr>
            <a:lvl2pPr indent="0" marL="457200">
              <a:buNone/>
              <a:defRPr sz="1200"/>
            </a:lvl2pPr>
            <a:lvl3pPr indent="0" marL="914400">
              <a:buNone/>
              <a:defRPr sz="1000"/>
            </a:lvl3pPr>
            <a:lvl4pPr indent="0" marL="1371600">
              <a:buNone/>
              <a:defRPr sz="900"/>
            </a:lvl4pPr>
            <a:lvl5pPr indent="0" marL="1828800">
              <a:buNone/>
              <a:defRPr sz="900"/>
            </a:lvl5pPr>
            <a:lvl6pPr indent="0" marL="2286000">
              <a:buNone/>
              <a:defRPr sz="900"/>
            </a:lvl6pPr>
            <a:lvl7pPr indent="0" marL="2743200">
              <a:buNone/>
              <a:defRPr sz="900"/>
            </a:lvl7pPr>
            <a:lvl8pPr indent="0" marL="3200400">
              <a:buNone/>
              <a:defRPr sz="900"/>
            </a:lvl8pPr>
            <a:lvl9pPr indent="0" marL="365760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1048619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algn="l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altLang="en-US" baseline="0" b="0" cap="none" sz="1200" i="0" kern="1200" kumimoji="0" lang="ru-RU" noProof="0" normalizeH="0" spc="0" strike="noStrike" u="none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48620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algn="ctr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altLang="en-US" baseline="0" b="0" cap="none" sz="1200" i="0" kern="1200" kumimoji="0" lang="ru-RU" noProof="0" normalizeH="0" spc="0" strike="noStrike" u="none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48621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eaLnBrk="1" hangingPunct="1" lvl="0"/>
            <a:fld id="{9A0DB2DC-4C9A-4742-B13C-FB6460FD3503}" type="slidenum">
              <a:rPr altLang="ru-RU" dirty="0" lang="ru-RU">
                <a:latin typeface="Calibri" panose="020F0502020204030204" pitchFamily="34" charset="0"/>
              </a:rPr>
              <a:pPr eaLnBrk="1" hangingPunct="1" lvl="0"/>
              <a:t>‹#›</a:t>
            </a:fld>
            <a:endParaRPr altLang="ru-RU" dirty="0" lang="ru-RU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/>
          <a:noFill/>
          <a:ln w="9525">
            <a:noFill/>
          </a:ln>
        </p:spPr>
        <p:txBody>
          <a:bodyPr anchor="ctr"/>
          <a:p>
            <a:pPr lvl="0"/>
            <a:r>
              <a:rPr altLang="ru-RU" dirty="0" lang="ru-RU"/>
              <a:t>Образец заголовка</a:t>
            </a:r>
          </a:p>
        </p:txBody>
      </p:sp>
      <p:sp>
        <p:nvSpPr>
          <p:cNvPr id="104857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/>
          <a:noFill/>
          <a:ln w="9525">
            <a:noFill/>
          </a:ln>
        </p:spPr>
        <p:txBody>
          <a:bodyPr/>
          <a:p>
            <a:pPr lvl="0"/>
            <a:r>
              <a:rPr altLang="ru-RU" dirty="0" lang="ru-RU"/>
              <a:t>Образец текста</a:t>
            </a:r>
          </a:p>
          <a:p>
            <a:pPr lvl="1"/>
            <a:r>
              <a:rPr altLang="ru-RU" dirty="0" lang="ru-RU"/>
              <a:t>Второй уровень</a:t>
            </a:r>
          </a:p>
          <a:p>
            <a:pPr lvl="2"/>
            <a:r>
              <a:rPr altLang="ru-RU" dirty="0" lang="ru-RU"/>
              <a:t>Третий уровень</a:t>
            </a:r>
          </a:p>
          <a:p>
            <a:pPr lvl="3"/>
            <a:r>
              <a:rPr altLang="ru-RU" dirty="0" lang="ru-RU"/>
              <a:t>Четвертый уровень</a:t>
            </a:r>
          </a:p>
          <a:p>
            <a:pPr lvl="4"/>
            <a:r>
              <a:rPr altLang="ru-RU" dirty="0" lang="ru-RU"/>
              <a:t>Пятый уровень</a:t>
            </a:r>
          </a:p>
        </p:txBody>
      </p:sp>
      <p:sp>
        <p:nvSpPr>
          <p:cNvPr id="1048578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/>
        </p:spPr>
        <p:txBody>
          <a:bodyPr anchor="ctr" anchorCtr="0" bIns="45720" compatLnSpc="1" lIns="91440" numCol="1" rIns="91440" tIns="45720" vert="horz" wrap="square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algn="l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altLang="en-US" baseline="0" b="0" cap="none" sz="1200" i="0" kern="1200" kumimoji="0" lang="ru-RU" noProof="0" normalizeH="0" spc="0" strike="noStrike" u="none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48579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/>
        </p:spPr>
        <p:txBody>
          <a:bodyPr anchor="ctr" anchorCtr="0" bIns="45720" compatLnSpc="1" lIns="91440" numCol="1" rIns="91440" tIns="45720" vert="horz" wrap="square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algn="ctr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altLang="en-US" baseline="0" b="0" cap="none" sz="1200" i="0" kern="1200" kumimoji="0" lang="ru-RU" noProof="0" normalizeH="0" spc="0" strike="noStrike" u="none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48580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/>
        </p:spPr>
        <p:txBody>
          <a:bodyPr anchor="ctr" anchorCtr="0" bIns="45720" compatLnSpc="1" lIns="91440" numCol="1" rIns="91440" tIns="45720" vert="horz" wrap="square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eaLnBrk="1" hangingPunct="1" lvl="0"/>
            <a:fld id="{9A0DB2DC-4C9A-4742-B13C-FB6460FD3503}" type="slidenum">
              <a:rPr altLang="ru-RU" dirty="0" lang="ru-RU">
                <a:latin typeface="Calibri" panose="020F0502020204030204" pitchFamily="34" charset="0"/>
              </a:rPr>
              <a:pPr eaLnBrk="1" hangingPunct="1" lvl="0"/>
              <a:t>‹#›</a:t>
            </a:fld>
            <a:endParaRPr altLang="ru-RU" dirty="0" lang="ru-RU">
              <a:latin typeface="Calibri" panose="020F0502020204030204" pitchFamily="34" charset="0"/>
            </a:endParaRPr>
          </a:p>
        </p:txBody>
      </p:sp>
    </p:spTree>
  </p:cSld>
  <p:clrMap accent1="accent1" accent2="accent2" accent3="accent3" accent4="accent4" accent5="accent5" accent6="accent6" bg1="lt1" bg2="lt2" tx1="dk1" tx2="dk2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dt="0" ftr="0" hdr="0" sldNum="0"/>
  <p:txStyles>
    <p:titleStyle>
      <a:lvl1pPr algn="ctr" eaLnBrk="0" fontAlgn="base" hangingPunct="0" rtl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eaLnBrk="0" fontAlgn="base" hangingPunct="0" rtl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eaLnBrk="0" fontAlgn="base" hangingPunct="0" rtl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eaLnBrk="0" fontAlgn="base" hangingPunct="0" rtl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eaLnBrk="0" fontAlgn="base" hangingPunct="0" rtl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algn="ctr" fontAlgn="base" marL="457200" rtl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algn="ctr" fontAlgn="base" marL="914400" rtl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algn="ctr" fontAlgn="base" marL="1371600" rtl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algn="ctr" fontAlgn="base" marL="1828800" rtl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algn="l" eaLnBrk="0" fontAlgn="base" hangingPunct="0" indent="-342900" marL="342900" rtl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algn="l" eaLnBrk="0" fontAlgn="base" hangingPunct="0" indent="-285750" marL="742950" rtl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algn="l" eaLnBrk="0" fontAlgn="base" hangingPunct="0" indent="-228600" marL="1143000" rtl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algn="l" eaLnBrk="0" fontAlgn="base" hangingPunct="0" indent="-228600" marL="1600200" rtl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algn="l" eaLnBrk="0" fontAlgn="base" hangingPunct="0" indent="-228600" marL="2057400" rtl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indent="-228600" latinLnBrk="0" marL="2514600" rtl="0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indent="-228600" latinLnBrk="0" marL="2971800" rtl="0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indent="-228600" latinLnBrk="0" marL="3429000" rtl="0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indent="-228600" latinLnBrk="0" marL="3886200" rtl="0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algn="l" defTabSz="914400" eaLnBrk="1" hangingPunct="1" latinLnBrk="0" marL="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slideLayout" Target="../slideLayouts/slideLayout1.xml"/></Relationships>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hyperlink" Target="mailto:ilep_atr@meteo.kz" TargetMode="External"/><Relationship Id="rId2" Type="http://schemas.openxmlformats.org/officeDocument/2006/relationships/hyperlink" Target="mailto:omp_atr@meteo.kz" TargetMode="External"/><Relationship Id="rId3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6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/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altLang="en-US" baseline="0" b="0" cap="none" sz="1800" i="0" kern="1200" kumimoji="0" lang="ru-RU" noProof="0" normalizeH="0" spc="0" strike="noStrike" u="none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3145728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194304" name="Таблица 2055"/>
          <p:cNvGraphicFramePr>
            <a:graphicFrameLocks/>
          </p:cNvGraphicFramePr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/>
              </a:tblGrid>
              <a:tr h="347663">
                <a:tc>
                  <a:txBody>
                    <a:bodyPr/>
                    <a:lstStyle>
                      <a:lvl1pPr algn="l" defTabSz="914400" eaLnBrk="0" fontAlgn="base" hangingPunct="0" indent="0" latinLnBrk="0" lvl="0" marL="0" rtl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aseline="0" b="0" sz="1800" i="0" kern="1200" u="none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algn="l" defTabSz="914400" eaLnBrk="1" fontAlgn="base" hangingPunct="1" indent="0" latinLnBrk="0" lvl="1" marL="457200" rtl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aseline="0" b="0" i="0" kern="1200" u="none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algn="l" defTabSz="914400" eaLnBrk="1" fontAlgn="base" hangingPunct="1" indent="0" latinLnBrk="0" lvl="2" marL="914400" rtl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aseline="0" b="0" i="0" kern="1200" u="none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algn="l" defTabSz="914400" eaLnBrk="1" fontAlgn="base" hangingPunct="1" indent="0" latinLnBrk="0" lvl="3" marL="1371600" rtl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aseline="0" b="0" i="0" kern="1200" u="none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algn="l" defTabSz="914400" eaLnBrk="1" fontAlgn="base" hangingPunct="1" indent="0" latinLnBrk="0" lvl="4" marL="1828800" rtl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aseline="0" b="0" i="0" kern="1200" u="none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 eaLnBrk="1" hangingPunct="1" lvl="0">
                        <a:buNone/>
                      </a:pPr>
                      <a:r>
                        <a:rPr altLang="x-none" b="1" dirty="0" sz="1200" i="1" lang="en-US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altLang="x-none" b="1" dirty="0" sz="1200" i="1" lang="ru-RU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altLang="en-US" b="1" dirty="0" sz="1200" i="1" lang="ru-RU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altLang="x-none" b="1" dirty="0" sz="1200" i="1" lang="en-US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48587" name="TextBox 7"/>
          <p:cNvSpPr txBox="1"/>
          <p:nvPr/>
        </p:nvSpPr>
        <p:spPr>
          <a:xfrm>
            <a:off x="128588" y="215900"/>
            <a:ext cx="4824413" cy="675640"/>
          </a:xfrm>
          <a:prstGeom prst="rect"/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altLang="ru-RU" b="1" dirty="0" sz="1400" lang="ru-RU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altLang="ru-RU" b="1" dirty="0" sz="1400" lang="ru-RU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altLang="ru-RU" b="1" dirty="0" sz="1400" lang="ru-RU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altLang="ru-RU" b="1" dirty="0" sz="1200" lang="ru-RU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altLang="ru-RU" b="1" dirty="0" sz="1200" lang="ru-RU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097152" name="Рисунок 1"/>
          <p:cNvPicPr>
            <a:picLocks noChangeAspect="1"/>
          </p:cNvPicPr>
          <p:nvPr/>
        </p:nvPicPr>
        <p:blipFill>
          <a:blip xmlns:r="http://schemas.openxmlformats.org/officeDocument/2006/relationships" r:embed="rId1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/>
          <a:noFill/>
          <a:ln w="9525">
            <a:noFill/>
          </a:ln>
        </p:spPr>
      </p:pic>
      <p:graphicFrame>
        <p:nvGraphicFramePr>
          <p:cNvPr id="4194305" name="Таблица 18"/>
          <p:cNvGraphicFramePr>
            <a:graphicFrameLocks/>
          </p:cNvGraphicFramePr>
          <p:nvPr/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/>
              </a:tblGrid>
              <a:tr h="1935163">
                <a:tc>
                  <a:txBody>
                    <a:bodyPr/>
                    <a:lstStyle>
                      <a:lvl1pPr algn="l" defTabSz="914400" eaLnBrk="0" fontAlgn="base" hangingPunct="0" indent="0" latinLnBrk="0" lvl="0" marL="0" rtl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aseline="0" b="0" sz="1800" i="0" kern="1200" u="none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algn="l" defTabSz="914400" eaLnBrk="1" fontAlgn="base" hangingPunct="1" indent="0" latinLnBrk="0" lvl="1" marL="457200" rtl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aseline="0" b="0" i="0" kern="1200" u="none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algn="l" defTabSz="914400" eaLnBrk="1" fontAlgn="base" hangingPunct="1" indent="0" latinLnBrk="0" lvl="2" marL="914400" rtl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aseline="0" b="0" i="0" kern="1200" u="none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algn="l" defTabSz="914400" eaLnBrk="1" fontAlgn="base" hangingPunct="1" indent="0" latinLnBrk="0" lvl="3" marL="1371600" rtl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aseline="0" b="0" i="0" kern="1200" u="none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algn="l" defTabSz="914400" eaLnBrk="1" fontAlgn="base" hangingPunct="1" indent="0" latinLnBrk="0" lvl="4" marL="1828800" rtl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aseline="0" b="0" i="0" kern="1200" u="none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 eaLnBrk="1" hangingPunct="1" lvl="0">
                        <a:buNone/>
                      </a:pPr>
                      <a:r>
                        <a:rPr altLang="x-none" b="1" dirty="0" sz="1600" i="1" lang="en-US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altLang="x-none" b="1" dirty="0" sz="1600" i="1" lang="en-US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algn="ctr" eaLnBrk="1" hangingPunct="1" lvl="0">
                        <a:buNone/>
                      </a:pPr>
                      <a:endParaRPr altLang="x-none" b="1" dirty="0" sz="1600" i="1" lang="en-US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eaLnBrk="1" hangingPunct="1" lvl="0">
                        <a:buNone/>
                      </a:pPr>
                      <a:r>
                        <a:rPr altLang="x-none" b="1" dirty="0" sz="1600" i="1" lang="en-US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altLang="x-none" b="1" dirty="0" sz="1400" i="1" lang="zh-CN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defTabSz="914400" eaLnBrk="1" fontAlgn="base" hangingPunct="1" indent="0" latinLnBrk="0" lvl="0" marL="0" marR="0" rtl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altLang="x-none" b="1" dirty="0" sz="1400" i="1" lang="ru-RU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altLang="x-none" b="1" dirty="0" sz="1400" i="1" lang="en-US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</a:t>
                      </a:r>
                      <a:endParaRPr altLang="x-none" b="1" dirty="0" sz="1400" i="1" lang="ru-RU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defTabSz="914400" eaLnBrk="1" fontAlgn="base" hangingPunct="1" indent="0" latinLnBrk="0" lvl="0" marL="0" marR="0" rtl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altLang="zh-CN" baseline="0" b="1" dirty="0" sz="1400" i="1" lang="en-US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</a:t>
                      </a:r>
                      <a:r>
                        <a:rPr altLang="zh-CN" baseline="0" b="1" dirty="0" sz="1400" i="1" lang="ru-RU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</a:t>
                      </a:r>
                      <a:r>
                        <a:rPr altLang="zh-CN" baseline="0" b="1" dirty="0" sz="1200" i="1" lang="kk-KZ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altLang="x-none" b="1" dirty="0" sz="1200" i="1" lang="zh-CN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35163">
                <a:tc>
                  <a:txBody>
                    <a:bodyPr/>
                    <a:p>
                      <a:pPr algn="ctr" defTabSz="914400" eaLnBrk="1" fontAlgn="base" hangingPunct="1" indent="0" latinLnBrk="0" lvl="0" marL="0" marR="0" rtl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altLang="x-none" b="1" dirty="0" sz="1200" i="1" lang="zh-CN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48588" name="TextBox 13"/>
          <p:cNvSpPr txBox="1"/>
          <p:nvPr/>
        </p:nvSpPr>
        <p:spPr>
          <a:xfrm>
            <a:off x="5025120" y="2270261"/>
            <a:ext cx="4698302" cy="769441"/>
          </a:xfrm>
          <a:prstGeom prst="rect"/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defTabSz="914400" eaLnBrk="1" fontAlgn="base" hangingPunct="1" indent="0" latinLnBrk="0" lvl="0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aseline="0" b="0" i="0" kern="1200" u="none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l" defTabSz="914400" eaLnBrk="1" fontAlgn="base" hangingPunct="1" indent="0" latinLnBrk="0" lvl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aseline="0" b="0" i="0" kern="1200" u="none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l" defTabSz="914400" eaLnBrk="1" fontAlgn="base" hangingPunct="1" indent="0" latinLnBrk="0" lvl="2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aseline="0" b="0" i="0" kern="1200" u="none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l" defTabSz="914400" eaLnBrk="1" fontAlgn="base" hangingPunct="1" indent="0" latinLnBrk="0" lvl="3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aseline="0" b="0" i="0" kern="1200" u="none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l" defTabSz="914400" eaLnBrk="1" fontAlgn="base" hangingPunct="1" indent="0" latinLnBrk="0" lvl="4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aseline="0" b="0" i="0" kern="1200" u="none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algn="l" defTabSz="914400" eaLnBrk="1" fontAlgn="base" hangingPunct="1" indent="0" latinLnBrk="0" lvl="5" marL="22860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aseline="0" b="0" i="0" kern="1200" u="none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algn="l" defTabSz="914400" eaLnBrk="1" fontAlgn="base" hangingPunct="1" indent="0" latinLnBrk="0" lvl="6" marL="2743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aseline="0" b="0" i="0" kern="1200" u="none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algn="l" defTabSz="914400" eaLnBrk="1" fontAlgn="base" hangingPunct="1" indent="0" latinLnBrk="0" lvl="7" marL="3200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aseline="0" b="0" i="0" kern="1200" u="none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algn="l" defTabSz="914400" eaLnBrk="1" fontAlgn="base" hangingPunct="1" indent="0" latinLnBrk="0" lvl="8" marL="3657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aseline="0" b="0" i="0" kern="1200" u="none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indent="182563"/>
            <a:r>
              <a:rPr altLang="en-US" dirty="0" sz="1100" lang="ru-RU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altLang="en-US" dirty="0" sz="1100" lang="ru-RU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algn="just" indent="182563"/>
            <a:r>
              <a:rPr altLang="en-US" dirty="0" sz="1100" lang="ru-RU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altLang="en-US" dirty="0" sz="1100" lang="ru-RU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altLang="en-US" dirty="0" sz="1100" lang="ru-RU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altLang="en-US" dirty="0" sz="1100" lang="ru-RU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altLang="en-US" dirty="0" sz="1100" lang="ru-RU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4194306" name="Таблица 2"/>
          <p:cNvGraphicFramePr>
            <a:graphicFrameLocks noGrp="1"/>
          </p:cNvGraphicFramePr>
          <p:nvPr/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/>
                <a:gridCol w="1432949"/>
                <a:gridCol w="1438569"/>
              </a:tblGrid>
              <a:tr h="293785">
                <a:tc>
                  <a:txBody>
                    <a:bodyPr/>
                    <a:p>
                      <a:pPr algn="ctr"/>
                      <a:r>
                        <a:rPr dirty="0" sz="900" lang="ru-RU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dirty="0" sz="900" lang="kk-KZ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dirty="0" sz="900" lang="en-US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dirty="0" sz="900" lang="ru-RU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dirty="0" sz="900" lang="ru-RU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p>
                      <a:pPr algn="ctr"/>
                      <a:r>
                        <a:rPr dirty="0" sz="900" lang="ru-RU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baseline="0" dirty="0" sz="900" lang="ru-RU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dirty="0" sz="900" lang="ru-RU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dirty="0" sz="900" lang="ru-RU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</a:tr>
              <a:tr h="265992">
                <a:tc>
                  <a:txBody>
                    <a:bodyPr/>
                    <a:p>
                      <a:r>
                        <a:rPr dirty="0" sz="900" lang="ru-RU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b"/>
                      <a:r>
                        <a:rPr b="0" dirty="0" sz="900" i="0" lang="en-US" strike="noStrike" u="non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b="0" dirty="0" sz="900" i="0" lang="ru-RU" strike="noStrike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b"/>
                      <a:r>
                        <a:rPr b="0" dirty="0" sz="900" i="0" lang="ru-RU" strike="noStrike" u="non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b="0" dirty="0" sz="900" i="0" lang="en-US" strike="noStrike" u="non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b="0" dirty="0" sz="900" i="0" lang="ru-RU" strike="noStrike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solidFill>
                      <a:schemeClr val="bg1"/>
                    </a:solidFill>
                  </a:tcPr>
                </a:tc>
              </a:tr>
              <a:tr h="325424">
                <a:tc>
                  <a:txBody>
                    <a:bodyPr/>
                    <a:p>
                      <a:r>
                        <a:rPr dirty="0" sz="900" lang="ru-RU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b"/>
                      <a:r>
                        <a:rPr b="0" dirty="0" sz="900" i="0" lang="ru-RU" strike="noStrike" u="non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b="0" dirty="0" sz="900" i="0" lang="en-US" strike="noStrike" u="non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b="0" dirty="0" sz="900" i="0" lang="ru-RU" strike="noStrike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b"/>
                      <a:r>
                        <a:rPr b="0" dirty="0" sz="900" i="0" lang="ru-RU" strike="noStrike" u="non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r>
                        <a:rPr b="0" dirty="0" sz="900" i="0" lang="en-US" strike="noStrike" u="non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b="0" dirty="0" sz="900" i="0" lang="ru-RU" strike="noStrike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solidFill>
                      <a:schemeClr val="bg1"/>
                    </a:solidFill>
                  </a:tcPr>
                </a:tc>
              </a:tr>
              <a:tr h="180790">
                <a:tc>
                  <a:txBody>
                    <a:bodyPr/>
                    <a:p>
                      <a:r>
                        <a:rPr dirty="0" sz="900" lang="ru-RU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dirty="0" sz="900" lang="ru-RU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b"/>
                      <a:r>
                        <a:rPr b="0" dirty="0" sz="900" i="0" lang="en-US" strike="noStrike" u="non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b="0" dirty="0" sz="900" i="0" lang="ru-RU" strike="noStrike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b"/>
                      <a:r>
                        <a:rPr b="0" dirty="0" sz="900" i="0" lang="ru-RU" strike="noStrike" u="non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b="0" dirty="0" sz="900" i="0" lang="en-US" strike="noStrike" u="non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b="0" dirty="0" sz="900" i="0" lang="ru-RU" strike="noStrike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solidFill>
                      <a:schemeClr val="bg1"/>
                    </a:solidFill>
                  </a:tcPr>
                </a:tc>
              </a:tr>
              <a:tr h="180790">
                <a:tc>
                  <a:txBody>
                    <a:bodyPr/>
                    <a:p>
                      <a:r>
                        <a:rPr dirty="0" sz="900" lang="ru-RU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dirty="0" sz="900" lang="ru-RU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b"/>
                      <a:r>
                        <a:rPr b="0" dirty="0" sz="900" i="0" lang="en-US" strike="noStrike" u="non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1639</a:t>
                      </a:r>
                      <a:endParaRPr b="0" dirty="0" sz="900" i="0" lang="ru-RU" strike="noStrike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b"/>
                      <a:r>
                        <a:rPr b="0" dirty="0" sz="900" i="0" lang="ru-RU" strike="noStrike" u="non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b="0" dirty="0" sz="900" i="0" lang="en-US" strike="noStrike" u="non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328</a:t>
                      </a:r>
                      <a:endParaRPr b="0" dirty="0" sz="900" i="0" lang="ru-RU" strike="noStrike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solidFill>
                      <a:schemeClr val="bg1"/>
                    </a:solidFill>
                  </a:tcPr>
                </a:tc>
              </a:tr>
              <a:tr h="225488">
                <a:tc>
                  <a:txBody>
                    <a:bodyPr/>
                    <a:p>
                      <a:r>
                        <a:rPr dirty="0" sz="900" lang="ru-RU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dirty="0" sz="900" lang="ru-RU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b"/>
                      <a:r>
                        <a:rPr b="0" dirty="0" sz="900" i="0" lang="en-US" strike="noStrike" u="non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b="0" dirty="0" sz="900" i="0" lang="ru-RU" strike="noStrike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b"/>
                      <a:r>
                        <a:rPr b="0" dirty="0" sz="900" i="0" lang="ru-RU" strike="noStrike" u="non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b="0" dirty="0" sz="900" i="0" lang="en-US" strike="noStrike" u="non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b="0" dirty="0" sz="900" i="0" lang="ru-RU" strike="noStrike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solidFill>
                      <a:schemeClr val="bg1"/>
                    </a:solidFill>
                  </a:tcPr>
                </a:tc>
              </a:tr>
              <a:tr h="121920">
                <a:tc>
                  <a:txBody>
                    <a:bodyPr/>
                    <a:p>
                      <a:r>
                        <a:rPr dirty="0" sz="900" lang="ru-RU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dirty="0" sz="900" lang="ru-RU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b"/>
                      <a:r>
                        <a:rPr b="0" dirty="0" sz="900" i="0" lang="en-US" strike="noStrike" u="non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b="0" dirty="0" sz="900" i="0" lang="ru-RU" strike="noStrike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b"/>
                      <a:r>
                        <a:rPr b="0" dirty="0" sz="900" i="0" lang="ru-RU" strike="noStrike" u="non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b="0" dirty="0" sz="900" i="0" lang="en-US" strike="noStrike" u="non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b="0" dirty="0" sz="900" i="0" lang="ru-RU" strike="noStrike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solidFill>
                      <a:schemeClr val="bg1"/>
                    </a:solidFill>
                  </a:tcPr>
                </a:tc>
              </a:tr>
              <a:tr h="121920">
                <a:tc>
                  <a:txBody>
                    <a:bodyPr/>
                    <a:p>
                      <a:r>
                        <a:rPr dirty="0" sz="900" lang="kk-KZ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dirty="0" sz="900" lang="ru-RU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b"/>
                      <a:r>
                        <a:rPr b="0" dirty="0" sz="900" i="0" lang="en-US" strike="noStrike" u="non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b="0" dirty="0" sz="900" i="0" lang="ru-RU" strike="noStrike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b"/>
                      <a:r>
                        <a:rPr b="0" dirty="0" sz="900" i="0" lang="en-US" strike="noStrike" u="non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1,838</a:t>
                      </a:r>
                      <a:endParaRPr b="0" dirty="0" sz="900" i="0" lang="ru-RU" strike="noStrike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194307" name="Таблица 23"/>
          <p:cNvGraphicFramePr>
            <a:graphicFrameLocks/>
          </p:cNvGraphicFramePr>
          <p:nvPr/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/>
              </a:tblGrid>
              <a:tr h="144205">
                <a:tc>
                  <a:txBody>
                    <a:bodyPr/>
                    <a:lstStyle>
                      <a:lvl1pPr algn="l" defTabSz="914400" eaLnBrk="0" fontAlgn="base" hangingPunct="0" indent="0" latinLnBrk="0" lvl="0" marL="0" rtl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aseline="0" b="0" sz="1800" i="0" kern="1200" u="none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algn="l" defTabSz="914400" eaLnBrk="1" fontAlgn="base" hangingPunct="1" indent="0" latinLnBrk="0" lvl="1" marL="457200" rtl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aseline="0" b="0" i="0" kern="1200" u="none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algn="l" defTabSz="914400" eaLnBrk="1" fontAlgn="base" hangingPunct="1" indent="0" latinLnBrk="0" lvl="2" marL="914400" rtl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aseline="0" b="0" i="0" kern="1200" u="none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algn="l" defTabSz="914400" eaLnBrk="1" fontAlgn="base" hangingPunct="1" indent="0" latinLnBrk="0" lvl="3" marL="1371600" rtl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aseline="0" b="0" i="0" kern="1200" u="none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algn="l" defTabSz="914400" eaLnBrk="1" fontAlgn="base" hangingPunct="1" indent="0" latinLnBrk="0" lvl="4" marL="1828800" rtl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aseline="0" b="0" i="0" kern="1200" u="none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 eaLnBrk="1" hangingPunct="1" lvl="0">
                        <a:buNone/>
                      </a:pPr>
                      <a:r>
                        <a:rPr dirty="0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dirty="0" sz="700" i="1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dirty="0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dirty="0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dirty="0" sz="700" i="1" lang="ru-RU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baseline="0" dirty="0" sz="700" i="1" lang="ru-RU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dirty="0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dirty="0" sz="700" i="1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dirty="0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dirty="0" sz="700" i="1" lang="ru-RU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dirty="0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dirty="0" sz="700" i="1" lang="ru-RU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dirty="0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dirty="0" sz="700" i="1" lang="ru-RU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dirty="0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dirty="0" sz="700" i="1" lang="kk-KZ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altLang="en-US" dirty="0" sz="700" i="1" lang="ru-RU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819">
                <a:tc>
                  <a:txBody>
                    <a:bodyPr/>
                    <a:lstStyle>
                      <a:lvl1pPr algn="l" defTabSz="914400" eaLnBrk="0" fontAlgn="base" hangingPunct="0" indent="0" latinLnBrk="0" lvl="0" marL="0" rtl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aseline="0" b="0" sz="1800" i="0" kern="1200" u="none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algn="l" defTabSz="914400" eaLnBrk="1" fontAlgn="base" hangingPunct="1" indent="0" latinLnBrk="0" lvl="1" marL="457200" rtl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aseline="0" b="0" i="0" kern="1200" u="none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algn="l" defTabSz="914400" eaLnBrk="1" fontAlgn="base" hangingPunct="1" indent="0" latinLnBrk="0" lvl="2" marL="914400" rtl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aseline="0" b="0" i="0" kern="1200" u="none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algn="l" defTabSz="914400" eaLnBrk="1" fontAlgn="base" hangingPunct="1" indent="0" latinLnBrk="0" lvl="3" marL="1371600" rtl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aseline="0" b="0" i="0" kern="1200" u="none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algn="l" defTabSz="914400" eaLnBrk="1" fontAlgn="base" hangingPunct="1" indent="0" latinLnBrk="0" lvl="4" marL="1828800" rtl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aseline="0" b="0" i="0" kern="1200" u="none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 eaLnBrk="1" hangingPunct="1" lvl="0">
                        <a:buNone/>
                      </a:pPr>
                      <a:endParaRPr altLang="en-US" dirty="0" sz="700" i="1" lang="ru-RU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48589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/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altLang="ru-RU" b="1" dirty="0" sz="1100" lang="ru-RU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altLang="ru-RU" b="1" dirty="0" sz="1100" 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altLang="ru-RU" b="1" dirty="0" sz="1100"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altLang="ru-RU" b="1" dirty="0" sz="1100" lang="ru-RU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altLang="ru-RU" b="1" dirty="0" sz="1100" 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altLang="ru-RU" b="1" dirty="0" sz="1100"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altLang="ru-RU" b="1" dirty="0" sz="1100" 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июня</a:t>
            </a:r>
            <a:r>
              <a:rPr altLang="ru-RU" b="1" dirty="0" sz="1100" lang="kk-KZ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altLang="ru-RU" b="1" dirty="0" sz="1100" 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altLang="ru-RU" b="1" dirty="0" sz="1100" lang="ru-RU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altLang="ru-RU" b="1" dirty="0" sz="1100" lang="ru-RU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48590" name="Прямоугольник 15"/>
          <p:cNvSpPr/>
          <p:nvPr/>
        </p:nvSpPr>
        <p:spPr>
          <a:xfrm>
            <a:off x="4928769" y="215884"/>
            <a:ext cx="4824413" cy="1742441"/>
          </a:xfrm>
          <a:prstGeom prst="rect"/>
        </p:spPr>
        <p:txBody>
          <a:bodyPr wrap="square">
            <a:spAutoFit/>
          </a:bodyPr>
          <a:p>
            <a:pPr algn="ctr" lvl="0"/>
            <a:r>
              <a:rPr altLang="ru-RU" b="1" dirty="0" sz="1100" lang="ru-RU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altLang="ru-RU" b="1" dirty="0" sz="1100" 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altLang="ru-RU" b="1" dirty="0" sz="1100" lang="ru-RU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altLang="ru-RU" b="1" dirty="0" sz="1100" lang="ru-RU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altLang="ru-RU" b="1" dirty="0" sz="1100" lang="en-US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altLang="ru-RU" b="1" dirty="0" sz="1100" lang="ru-RU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июня</a:t>
            </a:r>
            <a:endParaRPr altLang="ru-RU" b="1" dirty="0" sz="1100" lang="ru-RU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lvl="0"/>
            <a:r>
              <a:rPr b="1" dirty="0" sz="1100" lang="ru-RU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июня </a:t>
            </a:r>
            <a:r>
              <a:rPr b="1" dirty="0" sz="1100" lang="ru-RU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b="1" sz="1100" lang="ru-RU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b="1" dirty="0" sz="1100" lang="ru-RU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r>
              <a:rPr dirty="0" sz="1100" lang="ru-RU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 lvl="0"/>
            <a:endParaRPr dirty="0" sz="1100" lang="ru-RU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lvl="0"/>
            <a:r>
              <a:rPr dirty="0" sz="1100" lang="ru-RU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altLang="en-US" dirty="0" sz="1100" lang="ru-RU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altLang="en-US" dirty="0" sz="1100" lang="ru-RU" smtClean="0">
                <a:solidFill>
                  <a:srgbClr val="000000"/>
                </a:solidFill>
                <a:latin typeface="Times New Roman" panose="02020603050405020304" pitchFamily="18" charset="0"/>
              </a:rPr>
              <a:t>е</a:t>
            </a:r>
            <a:r>
              <a:rPr altLang="en-US" dirty="0" sz="1100" lang="ru-RU" smtClean="0">
                <a:solidFill>
                  <a:srgbClr val="000000"/>
                </a:solidFill>
                <a:latin typeface="Times New Roman" panose="02020603050405020304" pitchFamily="18" charset="0"/>
              </a:rPr>
              <a:t>р</a:t>
            </a:r>
            <a:r>
              <a:rPr altLang="en-US" dirty="0" sz="1100" lang="ru-RU" smtClean="0">
                <a:solidFill>
                  <a:srgbClr val="000000"/>
                </a:solidFill>
                <a:latin typeface="Times New Roman" panose="02020603050405020304" pitchFamily="18" charset="0"/>
              </a:rPr>
              <a:t>е</a:t>
            </a:r>
            <a:r>
              <a:rPr altLang="en-US" dirty="0" sz="1100" lang="ru-RU" smtClean="0">
                <a:solidFill>
                  <a:srgbClr val="000000"/>
                </a:solidFill>
                <a:latin typeface="Times New Roman" panose="02020603050405020304" pitchFamily="18" charset="0"/>
              </a:rPr>
              <a:t>м</a:t>
            </a:r>
            <a:r>
              <a:rPr altLang="en-US" dirty="0" sz="1100" lang="ru-RU" smtClean="0">
                <a:solidFill>
                  <a:srgbClr val="000000"/>
                </a:solidFill>
                <a:latin typeface="Times New Roman" panose="02020603050405020304" pitchFamily="18" charset="0"/>
              </a:rPr>
              <a:t>е</a:t>
            </a:r>
            <a:r>
              <a:rPr altLang="en-US" dirty="0" sz="1100" lang="ru-RU" smtClean="0">
                <a:solidFill>
                  <a:srgbClr val="000000"/>
                </a:solidFill>
                <a:latin typeface="Times New Roman" panose="02020603050405020304" pitchFamily="18" charset="0"/>
              </a:rPr>
              <a:t>н</a:t>
            </a:r>
            <a:r>
              <a:rPr altLang="en-US" dirty="0" sz="1100" lang="ru-RU" smtClean="0">
                <a:solidFill>
                  <a:srgbClr val="000000"/>
                </a:solidFill>
                <a:latin typeface="Times New Roman" panose="02020603050405020304" pitchFamily="18" charset="0"/>
              </a:rPr>
              <a:t>н</a:t>
            </a:r>
            <a:r>
              <a:rPr altLang="en-US" dirty="0" sz="1100" lang="ru-RU" smtClean="0">
                <a:solidFill>
                  <a:srgbClr val="000000"/>
                </a:solidFill>
                <a:latin typeface="Times New Roman" panose="02020603050405020304" pitchFamily="18" charset="0"/>
              </a:rPr>
              <a:t>а</a:t>
            </a:r>
            <a:r>
              <a:rPr altLang="en-US" dirty="0" sz="1100" lang="ru-RU" smtClean="0">
                <a:solidFill>
                  <a:srgbClr val="000000"/>
                </a:solidFill>
                <a:latin typeface="Times New Roman" panose="02020603050405020304" pitchFamily="18" charset="0"/>
              </a:rPr>
              <a:t>я</a:t>
            </a:r>
            <a:r>
              <a:rPr altLang="en-US" dirty="0" sz="1100" lang="en-US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altLang="en-US" dirty="0" sz="1100" lang="ru-RU" smtClean="0">
                <a:solidFill>
                  <a:srgbClr val="000000"/>
                </a:solidFill>
                <a:latin typeface="Times New Roman" panose="02020603050405020304" pitchFamily="18" charset="0"/>
              </a:rPr>
              <a:t>о</a:t>
            </a:r>
            <a:r>
              <a:rPr altLang="en-US" dirty="0" sz="1100" lang="ru-RU" smtClean="0">
                <a:solidFill>
                  <a:srgbClr val="000000"/>
                </a:solidFill>
                <a:latin typeface="Times New Roman" panose="02020603050405020304" pitchFamily="18" charset="0"/>
              </a:rPr>
              <a:t>б</a:t>
            </a:r>
            <a:r>
              <a:rPr altLang="en-US" dirty="0" sz="1100" lang="ru-RU" smtClean="0">
                <a:solidFill>
                  <a:srgbClr val="000000"/>
                </a:solidFill>
                <a:latin typeface="Times New Roman" panose="02020603050405020304" pitchFamily="18" charset="0"/>
              </a:rPr>
              <a:t>л</a:t>
            </a:r>
            <a:r>
              <a:rPr altLang="en-US" dirty="0" sz="1100" lang="ru-RU" smtClean="0">
                <a:solidFill>
                  <a:srgbClr val="000000"/>
                </a:solidFill>
                <a:latin typeface="Times New Roman" panose="02020603050405020304" pitchFamily="18" charset="0"/>
              </a:rPr>
              <a:t>а</a:t>
            </a:r>
            <a:r>
              <a:rPr altLang="en-US" dirty="0" sz="1100" lang="ru-RU" smtClean="0">
                <a:solidFill>
                  <a:srgbClr val="000000"/>
                </a:solidFill>
                <a:latin typeface="Times New Roman" panose="02020603050405020304" pitchFamily="18" charset="0"/>
              </a:rPr>
              <a:t>ч</a:t>
            </a:r>
            <a:r>
              <a:rPr altLang="en-US" dirty="0" sz="1100" lang="ru-RU" smtClean="0">
                <a:solidFill>
                  <a:srgbClr val="000000"/>
                </a:solidFill>
                <a:latin typeface="Times New Roman" panose="02020603050405020304" pitchFamily="18" charset="0"/>
              </a:rPr>
              <a:t>н</a:t>
            </a:r>
            <a:r>
              <a:rPr altLang="en-US" dirty="0" sz="1100" lang="ru-RU" smtClean="0">
                <a:solidFill>
                  <a:srgbClr val="000000"/>
                </a:solidFill>
                <a:latin typeface="Times New Roman" panose="02020603050405020304" pitchFamily="18" charset="0"/>
              </a:rPr>
              <a:t>о</a:t>
            </a:r>
            <a:r>
              <a:rPr altLang="en-US" dirty="0" sz="1100" lang="ru-RU" smtClean="0">
                <a:solidFill>
                  <a:srgbClr val="000000"/>
                </a:solidFill>
                <a:latin typeface="Times New Roman" panose="02020603050405020304" pitchFamily="18" charset="0"/>
              </a:rPr>
              <a:t>сть</a:t>
            </a:r>
            <a:r>
              <a:rPr altLang="en-US" dirty="0" sz="1100" lang="en-US" smtClean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dirty="0" sz="1100" lang="ru-RU" smtClean="0">
                <a:solidFill>
                  <a:srgbClr val="000000"/>
                </a:solidFill>
                <a:latin typeface="Times New Roman" panose="02020603050405020304" pitchFamily="18" charset="0"/>
              </a:rPr>
              <a:t> без осадков. </a:t>
            </a:r>
            <a:r>
              <a:rPr dirty="0" sz="1100" lang="ru-RU">
                <a:solidFill>
                  <a:srgbClr val="000000"/>
                </a:solidFill>
                <a:latin typeface="Times New Roman" panose="02020603050405020304" pitchFamily="18" charset="0"/>
              </a:rPr>
              <a:t>Ветер</a:t>
            </a:r>
            <a:r>
              <a:rPr dirty="0" sz="1100" lang="en-US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altLang="en-US" dirty="0" sz="1100" lang="ru-RU">
                <a:solidFill>
                  <a:srgbClr val="000000"/>
                </a:solidFill>
                <a:latin typeface="Times New Roman" panose="02020603050405020304" pitchFamily="18" charset="0"/>
              </a:rPr>
              <a:t>с</a:t>
            </a:r>
            <a:r>
              <a:rPr altLang="en-US" dirty="0" sz="1100" lang="ru-RU">
                <a:solidFill>
                  <a:srgbClr val="000000"/>
                </a:solidFill>
                <a:latin typeface="Times New Roman" panose="02020603050405020304" pitchFamily="18" charset="0"/>
              </a:rPr>
              <a:t>е</a:t>
            </a:r>
            <a:r>
              <a:rPr altLang="en-US" dirty="0" sz="1100" lang="ru-RU">
                <a:solidFill>
                  <a:srgbClr val="000000"/>
                </a:solidFill>
                <a:latin typeface="Times New Roman" panose="02020603050405020304" pitchFamily="18" charset="0"/>
              </a:rPr>
              <a:t>в</a:t>
            </a:r>
            <a:r>
              <a:rPr altLang="en-US" dirty="0" sz="1100" lang="ru-RU">
                <a:solidFill>
                  <a:srgbClr val="000000"/>
                </a:solidFill>
                <a:latin typeface="Times New Roman" panose="02020603050405020304" pitchFamily="18" charset="0"/>
              </a:rPr>
              <a:t>еро-западный </a:t>
            </a:r>
            <a:r>
              <a:rPr altLang="en-US" dirty="0" sz="1100" lang="en-US">
                <a:solidFill>
                  <a:srgbClr val="000000"/>
                </a:solidFill>
                <a:latin typeface="Times New Roman" panose="02020603050405020304" pitchFamily="18" charset="0"/>
              </a:rPr>
              <a:t>9</a:t>
            </a:r>
            <a:r>
              <a:rPr altLang="en-US" dirty="0" sz="1100" lang="en-US">
                <a:solidFill>
                  <a:srgbClr val="000000"/>
                </a:solidFill>
                <a:latin typeface="Times New Roman" panose="02020603050405020304" pitchFamily="18" charset="0"/>
              </a:rPr>
              <a:t>-</a:t>
            </a:r>
            <a:r>
              <a:rPr altLang="en-US" dirty="0" sz="1100" lang="en-US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altLang="en-US" dirty="0" sz="1100" lang="en-US">
                <a:solidFill>
                  <a:srgbClr val="000000"/>
                </a:solidFill>
                <a:latin typeface="Times New Roman" panose="02020603050405020304" pitchFamily="18" charset="0"/>
              </a:rPr>
              <a:t>4</a:t>
            </a:r>
            <a:r>
              <a:rPr altLang="en-US" dirty="0" sz="1100" lang="en-US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dirty="0" sz="1100" lang="ru-RU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dirty="0" sz="1100" lang="ru-RU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dirty="0" sz="1100" lang="ru-RU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dirty="0" sz="1100" lang="en-US" smtClean="0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dirty="0" sz="1100" lang="en-US" smtClean="0">
                <a:solidFill>
                  <a:srgbClr val="000000"/>
                </a:solidFill>
                <a:latin typeface="Times New Roman" panose="02020603050405020304" pitchFamily="18" charset="0"/>
              </a:rPr>
              <a:t>5</a:t>
            </a:r>
            <a:r>
              <a:rPr dirty="0" sz="1100" lang="en-US" smtClean="0">
                <a:solidFill>
                  <a:srgbClr val="000000"/>
                </a:solidFill>
                <a:latin typeface="Times New Roman" panose="02020603050405020304" pitchFamily="18" charset="0"/>
              </a:rPr>
              <a:t>-</a:t>
            </a:r>
            <a:r>
              <a:rPr dirty="0" sz="1100" lang="en-US" smtClean="0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dirty="0" sz="1100" lang="en-US" smtClean="0">
                <a:solidFill>
                  <a:srgbClr val="000000"/>
                </a:solidFill>
                <a:latin typeface="Times New Roman" panose="02020603050405020304" pitchFamily="18" charset="0"/>
              </a:rPr>
              <a:t>7</a:t>
            </a:r>
            <a:r>
              <a:rPr dirty="0" sz="1100" lang="ru-RU" smtClean="0">
                <a:solidFill>
                  <a:srgbClr val="000000"/>
                </a:solidFill>
                <a:latin typeface="Times New Roman" panose="02020603050405020304" pitchFamily="18" charset="0"/>
              </a:rPr>
              <a:t>, днем </a:t>
            </a:r>
            <a:r>
              <a:rPr dirty="0" sz="1100" lang="en-US" smtClean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dirty="0" sz="1100" lang="en-US" smtClean="0">
                <a:solidFill>
                  <a:srgbClr val="000000"/>
                </a:solidFill>
                <a:latin typeface="Times New Roman" panose="02020603050405020304" pitchFamily="18" charset="0"/>
              </a:rPr>
              <a:t>5</a:t>
            </a:r>
            <a:r>
              <a:rPr dirty="0" sz="1100" lang="en-US" smtClean="0">
                <a:solidFill>
                  <a:srgbClr val="000000"/>
                </a:solidFill>
                <a:latin typeface="Times New Roman" panose="02020603050405020304" pitchFamily="18" charset="0"/>
              </a:rPr>
              <a:t>-</a:t>
            </a:r>
            <a:r>
              <a:rPr dirty="0" sz="1100" lang="en-US" smtClean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dirty="0" sz="1100" lang="en-US" smtClean="0">
                <a:solidFill>
                  <a:srgbClr val="000000"/>
                </a:solidFill>
                <a:latin typeface="Times New Roman" panose="02020603050405020304" pitchFamily="18" charset="0"/>
              </a:rPr>
              <a:t>7</a:t>
            </a:r>
            <a:r>
              <a:rPr dirty="0" sz="1100" lang="en-US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dirty="0" sz="1100" lang="ru-RU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  <a:endParaRPr altLang="en-US" lang="zh-CN"/>
          </a:p>
          <a:p>
            <a:pPr algn="just" lvl="0"/>
            <a:r>
              <a:rPr b="1" dirty="0" sz="1100" lang="ru-RU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algn="just" lvl="0"/>
            <a:r>
              <a:rPr b="1" dirty="0" sz="1100" lang="ru-RU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1" dirty="0" sz="1100" lang="ru-RU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b="1" dirty="0" sz="1100" lang="en-US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</a:t>
            </a:r>
            <a:r>
              <a:rPr b="1" dirty="0" sz="1100" lang="ru-RU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b="1" dirty="0" sz="1100" lang="en-US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1" dirty="0" sz="1100" lang="ru-RU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algn="ctr" lvl="0"/>
            <a:r>
              <a:rPr b="1" dirty="0" sz="1100" lang="ru-RU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02 июня 2023 г. </a:t>
            </a:r>
            <a:r>
              <a:rPr b="1" dirty="0" sz="1100" lang="ru-RU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b="1" dirty="0" sz="1100" lang="en-US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b="1" dirty="0" sz="1100" lang="ru-RU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03 июня 2023 г.</a:t>
            </a:r>
            <a:endParaRPr b="1" dirty="0" sz="1100" lang="kk-KZ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 lvl="0"/>
            <a:r>
              <a:rPr dirty="0" sz="1100" lang="ru-RU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dirty="0" sz="1100" lang="ru-RU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altLang="en-US" dirty="0" sz="1100" lang="ru-RU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</a:t>
            </a:r>
            <a:r>
              <a:rPr altLang="en-US" dirty="0" sz="1100" lang="ru-RU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е</a:t>
            </a:r>
            <a:r>
              <a:rPr altLang="en-US" dirty="0" sz="1100" lang="ru-RU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altLang="en-US" dirty="0" sz="1100" lang="ru-RU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е</a:t>
            </a:r>
            <a:r>
              <a:rPr altLang="en-US" dirty="0" sz="1100" lang="ru-RU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</a:t>
            </a:r>
            <a:r>
              <a:rPr altLang="en-US" dirty="0" sz="1100" lang="ru-RU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ны</a:t>
            </a:r>
            <a:r>
              <a:rPr altLang="en-US" dirty="0" sz="1100" lang="ru-RU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й</a:t>
            </a:r>
            <a:r>
              <a:rPr altLang="en-US" dirty="0" sz="1100" lang="en-US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altLang="en-US" dirty="0" sz="1100" lang="en-US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altLang="en-US" dirty="0" sz="1100" lang="en-US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altLang="en-US" dirty="0" sz="1100" lang="en-US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altLang="en-US" dirty="0" sz="1100" lang="en-US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altLang="en-US" dirty="0" sz="1100" lang="en-US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altLang="en-US" dirty="0" sz="1100" lang="ru-RU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</a:t>
            </a:r>
            <a:r>
              <a:rPr dirty="0" sz="1100" lang="ru-RU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/с. Температура воздуха ночью </a:t>
            </a:r>
            <a:r>
              <a:rPr dirty="0" sz="1100" lang="en-US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dirty="0" sz="1100" lang="en-US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dirty="0" sz="1100" lang="en-US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dirty="0" sz="1100" lang="en-US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dirty="0" sz="1100" lang="en-US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dirty="0" sz="1100" lang="en-US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altLang="en-US" dirty="0" sz="1100" lang="ru-RU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</a:t>
            </a:r>
            <a:r>
              <a:rPr altLang="en-US" dirty="0" sz="1100" lang="ru-RU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е</a:t>
            </a:r>
            <a:r>
              <a:rPr altLang="en-US" dirty="0" sz="1100" lang="ru-RU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</a:t>
            </a:r>
            <a:r>
              <a:rPr altLang="en-US" dirty="0" sz="1100" lang="ru-RU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altLang="en-US" dirty="0" sz="1100" lang="ru-RU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</a:t>
            </a:r>
            <a:r>
              <a:rPr altLang="en-US" dirty="0" sz="1100" lang="en-US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dirty="0" sz="1100" lang="ru-RU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48591" name="TextBox 13"/>
          <p:cNvSpPr txBox="1"/>
          <p:nvPr/>
        </p:nvSpPr>
        <p:spPr>
          <a:xfrm>
            <a:off x="5038010" y="3225543"/>
            <a:ext cx="4630161" cy="261610"/>
          </a:xfrm>
          <a:prstGeom prst="rect"/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defTabSz="914400" eaLnBrk="1" fontAlgn="base" hangingPunct="1" indent="0" latinLnBrk="0" lvl="0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aseline="0" b="0" i="0" kern="1200" u="none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l" defTabSz="914400" eaLnBrk="1" fontAlgn="base" hangingPunct="1" indent="0" latinLnBrk="0" lvl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aseline="0" b="0" i="0" kern="1200" u="none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l" defTabSz="914400" eaLnBrk="1" fontAlgn="base" hangingPunct="1" indent="0" latinLnBrk="0" lvl="2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aseline="0" b="0" i="0" kern="1200" u="none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l" defTabSz="914400" eaLnBrk="1" fontAlgn="base" hangingPunct="1" indent="0" latinLnBrk="0" lvl="3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aseline="0" b="0" i="0" kern="1200" u="none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l" defTabSz="914400" eaLnBrk="1" fontAlgn="base" hangingPunct="1" indent="0" latinLnBrk="0" lvl="4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aseline="0" b="0" i="0" kern="1200" u="none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algn="l" defTabSz="914400" eaLnBrk="1" fontAlgn="base" hangingPunct="1" indent="0" latinLnBrk="0" lvl="5" marL="22860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aseline="0" b="0" i="0" kern="1200" u="none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algn="l" defTabSz="914400" eaLnBrk="1" fontAlgn="base" hangingPunct="1" indent="0" latinLnBrk="0" lvl="6" marL="2743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aseline="0" b="0" i="0" kern="1200" u="none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algn="l" defTabSz="914400" eaLnBrk="1" fontAlgn="base" hangingPunct="1" indent="0" latinLnBrk="0" lvl="7" marL="3200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aseline="0" b="0" i="0" kern="1200" u="none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algn="l" defTabSz="914400" eaLnBrk="1" fontAlgn="base" hangingPunct="1" indent="0" latinLnBrk="0" lvl="8" marL="3657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aseline="0" b="0" i="0" kern="1200" u="none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dirty="0" sz="1100" lang="ru-RU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dirty="0" sz="1100" lang="ru-RU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dirty="0" sz="1100" lang="ru-RU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dirty="0" sz="1100" lang="ru-RU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dirty="0" sz="1100" lang="ru-RU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2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/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altLang="en-US" baseline="0" b="0" cap="none" sz="1800" i="0" kern="1200" kumimoji="0" lang="ru-RU" noProof="0" normalizeH="0" spc="0" strike="noStrike" u="none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3145729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8593" name="Прямоугольник 26"/>
          <p:cNvSpPr/>
          <p:nvPr/>
        </p:nvSpPr>
        <p:spPr>
          <a:xfrm>
            <a:off x="80914" y="529545"/>
            <a:ext cx="4856211" cy="1158240"/>
          </a:xfrm>
          <a:prstGeom prst="rect"/>
          <a:noFill/>
          <a:ln w="9525">
            <a:noFill/>
          </a:ln>
        </p:spPr>
        <p:txBody>
          <a:bodyPr wrap="square">
            <a:spAutoFit/>
          </a:bodyPr>
          <a:p>
            <a:pPr algn="just"/>
            <a:r>
              <a:rPr altLang="ru-RU" dirty="0" sz="1200" lang="ru-RU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altLang="ru-RU" dirty="0" sz="1200" lang="ru-RU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altLang="ru-RU" dirty="0" sz="1200" lang="ru-RU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altLang="ru-RU" dirty="0" sz="1200" lang="ru-RU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dirty="0" sz="1200" lang="kk-KZ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dirty="0" sz="1200" 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dirty="0" sz="1200" lang="ru-RU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dirty="0" sz="1200" lang="kk-KZ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dirty="0" sz="1200" 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dirty="0" sz="1200" lang="ru-RU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dirty="0" sz="1200" lang="kk-KZ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dirty="0" sz="1200"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dirty="0" sz="1200" lang="kk-KZ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dirty="0" sz="1200" lang="ru-RU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dirty="0" sz="1200" lang="kk-KZ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dirty="0" sz="1200" lang="ru-RU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dirty="0" sz="1200" 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dirty="0" sz="1200"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48594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/>
          <a:noFill/>
          <a:ln w="9525">
            <a:noFill/>
          </a:ln>
        </p:spPr>
        <p:txBody>
          <a:bodyPr wrap="square">
            <a:spAutoFit/>
          </a:bodyPr>
          <a:p>
            <a:pPr algn="ctr" eaLnBrk="0" hangingPunct="0"/>
            <a:r>
              <a:rPr altLang="ru-RU" dirty="0" sz="1200" i="1" lang="ru-RU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altLang="ru-RU" dirty="0" sz="1200" lang="ru-RU"/>
          </a:p>
        </p:txBody>
      </p:sp>
      <p:grpSp>
        <p:nvGrpSpPr>
          <p:cNvPr id="19" name="Группа 24"/>
          <p:cNvGrpSpPr/>
          <p:nvPr/>
        </p:nvGrpSpPr>
        <p:grpSpPr>
          <a:xfrm>
            <a:off x="5153459" y="4964309"/>
            <a:ext cx="4545876" cy="1488006"/>
            <a:chOff x="524051" y="4315868"/>
            <a:chExt cx="4291013" cy="1473882"/>
          </a:xfrm>
        </p:grpSpPr>
        <p:graphicFrame>
          <p:nvGraphicFramePr>
            <p:cNvPr id="4194308" name="Таблица 25"/>
            <p:cNvGraphicFramePr>
              <a:graphicFrameLocks/>
            </p:cNvGraphicFramePr>
            <p:nvPr/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/>
                  <a:gridCol w="2017888"/>
                </a:tblGrid>
                <a:tr h="336550">
                  <a:tc>
                    <a:txBody>
                      <a:bodyPr/>
                      <a:lstStyle>
                        <a:lvl1pPr algn="l" defTabSz="914400" eaLnBrk="0" fontAlgn="base" hangingPunct="0" indent="0" latinLnBrk="0" lvl="0" marL="0" rtl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aseline="0" b="0" sz="1800" i="0" kern="1200" u="none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algn="l" defTabSz="914400" eaLnBrk="1" fontAlgn="base" hangingPunct="1" indent="0" latinLnBrk="0" lvl="1" marL="457200" rtl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aseline="0" b="0" i="0" kern="1200" u="none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algn="l" defTabSz="914400" eaLnBrk="1" fontAlgn="base" hangingPunct="1" indent="0" latinLnBrk="0" lvl="2" marL="914400" rtl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aseline="0" b="0" i="0" kern="1200" u="none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algn="l" defTabSz="914400" eaLnBrk="1" fontAlgn="base" hangingPunct="1" indent="0" latinLnBrk="0" lvl="3" marL="1371600" rtl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aseline="0" b="0" i="0" kern="1200" u="none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algn="l" defTabSz="914400" eaLnBrk="1" fontAlgn="base" hangingPunct="1" indent="0" latinLnBrk="0" lvl="4" marL="1828800" rtl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aseline="0" b="0" i="0" kern="1200" u="none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eaLnBrk="1" hangingPunct="1" lvl="0">
                          <a:buNone/>
                        </a:pPr>
                        <a:endParaRPr dirty="0" sz="800" lang="kk-KZ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eaLnBrk="1" hangingPunct="1" lvl="0">
                          <a:buNone/>
                        </a:pPr>
                        <a:r>
                          <a:rPr altLang="en-US" dirty="0" sz="800" lang="ru-RU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altLang="en-US" baseline="0" dirty="0" sz="800" lang="ru-RU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altLang="en-US" dirty="0" sz="800" lang="ru-RU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algn="l" defTabSz="914400" eaLnBrk="0" fontAlgn="base" hangingPunct="0" indent="0" latinLnBrk="0" lvl="0" marL="0" rtl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aseline="0" b="0" sz="1800" i="0" kern="1200" u="none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algn="l" defTabSz="914400" eaLnBrk="1" fontAlgn="base" hangingPunct="1" indent="0" latinLnBrk="0" lvl="1" marL="457200" rtl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aseline="0" b="0" i="0" kern="1200" u="none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algn="l" defTabSz="914400" eaLnBrk="1" fontAlgn="base" hangingPunct="1" indent="0" latinLnBrk="0" lvl="2" marL="914400" rtl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aseline="0" b="0" i="0" kern="1200" u="none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algn="l" defTabSz="914400" eaLnBrk="1" fontAlgn="base" hangingPunct="1" indent="0" latinLnBrk="0" lvl="3" marL="1371600" rtl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aseline="0" b="0" i="0" kern="1200" u="none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algn="l" defTabSz="914400" eaLnBrk="1" fontAlgn="base" hangingPunct="1" indent="0" latinLnBrk="0" lvl="4" marL="1828800" rtl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aseline="0" b="0" i="0" kern="1200" u="none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eaLnBrk="1" hangingPunct="1" lvl="0">
                          <a:buNone/>
                        </a:pPr>
                        <a:r>
                          <a:rPr dirty="0" sz="80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dirty="0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dirty="0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dirty="0" sz="800" lang="en-US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dirty="0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dirty="0" sz="800" lang="en-US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dirty="0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dirty="0" sz="800" lang="en-US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dirty="0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dirty="0" sz="800" lang="en-US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dirty="0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algn="l" defTabSz="914400" eaLnBrk="1" fontAlgn="auto" hangingPunct="1" indent="0" latinLnBrk="0" lvl="0" marL="0" marR="0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</a:pPr>
                        <a:r>
                          <a:rPr altLang="x-none" dirty="0" sz="800" lang="en-US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altLang="x-none" baseline="0" b="0" cap="none" dirty="0" sz="800" i="0" kern="1200" kumimoji="0" lang="en-US" noProof="0" normalizeH="0" spc="0" strike="noStrike" u="none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1"/>
                          </a:rPr>
                          <a:t>ilep_mng@</a:t>
                        </a:r>
                        <a:r>
                          <a:rPr altLang="x-none" baseline="0" b="1" cap="none" dirty="0" sz="800" i="0" kern="1200" kumimoji="0" lang="en-US" noProof="0" normalizeH="0" spc="0" strike="noStrike" u="none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1"/>
                          </a:rPr>
                          <a:t>meteo.kz</a:t>
                        </a:r>
                        <a:endParaRPr altLang="x-none" baseline="0" b="1" cap="none" dirty="0" sz="800" i="0" kern="1200" kumimoji="0" lang="en-US" noProof="0" normalizeH="0" spc="0" strike="noStrike" u="none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eaLnBrk="1" hangingPunct="1" lvl="0">
                          <a:buNone/>
                        </a:pPr>
                        <a:endParaRPr altLang="x-none" dirty="0" sz="800" lang="en-US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</a:tr>
                <a:tr h="334963">
                  <a:tc>
                    <a:txBody>
                      <a:bodyPr/>
                      <a:lstStyle>
                        <a:lvl1pPr algn="l" defTabSz="914400" eaLnBrk="0" fontAlgn="base" hangingPunct="0" indent="0" latinLnBrk="0" lvl="0" marL="0" rtl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aseline="0" b="0" sz="1800" i="0" kern="1200" u="none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algn="l" defTabSz="914400" eaLnBrk="1" fontAlgn="base" hangingPunct="1" indent="0" latinLnBrk="0" lvl="1" marL="457200" rtl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aseline="0" b="0" i="0" kern="1200" u="none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algn="l" defTabSz="914400" eaLnBrk="1" fontAlgn="base" hangingPunct="1" indent="0" latinLnBrk="0" lvl="2" marL="914400" rtl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aseline="0" b="0" i="0" kern="1200" u="none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algn="l" defTabSz="914400" eaLnBrk="1" fontAlgn="base" hangingPunct="1" indent="0" latinLnBrk="0" lvl="3" marL="1371600" rtl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aseline="0" b="0" i="0" kern="1200" u="none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algn="l" defTabSz="914400" eaLnBrk="1" fontAlgn="base" hangingPunct="1" indent="0" latinLnBrk="0" lvl="4" marL="1828800" rtl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aseline="0" b="0" i="0" kern="1200" u="none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eaLnBrk="1" hangingPunct="1" lvl="0">
                          <a:buNone/>
                        </a:pPr>
                        <a:r>
                          <a:rPr dirty="0" sz="80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dirty="0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dirty="0" sz="800" lang="ru-RU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dirty="0" sz="800" lang="ru-RU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algn="l" defTabSz="914400" eaLnBrk="0" fontAlgn="base" hangingPunct="0" indent="0" latinLnBrk="0" lvl="0" marL="0" rtl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aseline="0" b="0" sz="1800" i="0" kern="1200" u="none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algn="l" defTabSz="914400" eaLnBrk="1" fontAlgn="base" hangingPunct="1" indent="0" latinLnBrk="0" lvl="1" marL="457200" rtl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aseline="0" b="0" i="0" kern="1200" u="none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algn="l" defTabSz="914400" eaLnBrk="1" fontAlgn="base" hangingPunct="1" indent="0" latinLnBrk="0" lvl="2" marL="914400" rtl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aseline="0" b="0" i="0" kern="1200" u="none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algn="l" defTabSz="914400" eaLnBrk="1" fontAlgn="base" hangingPunct="1" indent="0" latinLnBrk="0" lvl="3" marL="1371600" rtl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aseline="0" b="0" i="0" kern="1200" u="none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algn="l" defTabSz="914400" eaLnBrk="1" fontAlgn="base" hangingPunct="1" indent="0" latinLnBrk="0" lvl="4" marL="1828800" rtl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aseline="0" b="0" i="0" kern="1200" u="none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eaLnBrk="1" hangingPunct="1" lvl="0">
                          <a:buNone/>
                        </a:pPr>
                        <a:r>
                          <a:rPr dirty="0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dirty="0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dirty="0" sz="800" lang="en-US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dirty="0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dirty="0" sz="800" lang="en-US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dirty="0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algn="l" defTabSz="914400" eaLnBrk="1" fontAlgn="auto" hangingPunct="1" indent="0" latinLnBrk="0" lvl="0" marL="0" marR="0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</a:pPr>
                        <a:r>
                          <a:rPr altLang="x-none" dirty="0" sz="800" lang="en-US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altLang="x-none" baseline="0" b="0" cap="none" dirty="0" sz="800" i="0" kern="1200" kumimoji="0" lang="en-US" noProof="0" normalizeH="0" spc="0" strike="noStrike" u="none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omp_mng@</a:t>
                        </a:r>
                        <a:r>
                          <a:rPr altLang="x-none" baseline="0" b="1" cap="none" dirty="0" sz="800" i="0" kern="1200" kumimoji="0" lang="en-US" noProof="0" normalizeH="0" spc="0" strike="noStrike" u="none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altLang="x-none" baseline="0" b="1" cap="none" dirty="0" sz="800" i="0" kern="1200" kumimoji="0" lang="en-US" noProof="0" normalizeH="0" spc="0" strike="noStrike" u="none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eaLnBrk="1" hangingPunct="1" lvl="0">
                          <a:buNone/>
                        </a:pPr>
                        <a:endParaRPr altLang="x-none" dirty="0" sz="800" lang="en-US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</a:tr>
              </a:tbl>
            </a:graphicData>
          </a:graphic>
        </p:graphicFrame>
        <p:sp>
          <p:nvSpPr>
            <p:cNvPr id="1048595" name="Прямоугольник 8"/>
            <p:cNvSpPr/>
            <p:nvPr/>
          </p:nvSpPr>
          <p:spPr>
            <a:xfrm>
              <a:off x="647777" y="4315868"/>
              <a:ext cx="1973727" cy="581171"/>
            </a:xfrm>
            <a:prstGeom prst="rect"/>
            <a:noFill/>
            <a:ln w="9525">
              <a:noFill/>
            </a:ln>
          </p:spPr>
          <p:txBody>
            <a:bodyPr anchor="ctr" wrap="none">
              <a:spAutoFit/>
            </a:bodyPr>
            <a:p>
              <a:pPr algn="ctr"/>
              <a:endParaRPr altLang="ru-RU" dirty="0" sz="1200" i="1" lang="kk-KZ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altLang="ru-RU" dirty="0" sz="1200" i="1" lang="ru-RU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altLang="ru-RU" dirty="0" sz="1000" i="1" lang="ru-RU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1048596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/>
            <a:noFill/>
            <a:ln w="9525">
              <a:noFill/>
            </a:ln>
          </p:spPr>
          <p:txBody>
            <a:bodyPr>
              <a:spAutoFit/>
            </a:bodyPr>
            <a:p>
              <a:r>
                <a:rPr altLang="ru-RU" b="1" dirty="0" sz="1200" i="1" lang="ru-RU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altLang="ru-RU" b="1" dirty="0" sz="1200" i="1" lang="ru-RU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048597" name="Прямоугольник 11"/>
          <p:cNvSpPr/>
          <p:nvPr/>
        </p:nvSpPr>
        <p:spPr>
          <a:xfrm>
            <a:off x="5043537" y="6486526"/>
            <a:ext cx="4781550" cy="370840"/>
          </a:xfrm>
          <a:prstGeom prst="rect"/>
          <a:noFill/>
          <a:ln w="9525">
            <a:noFill/>
          </a:ln>
        </p:spPr>
        <p:txBody>
          <a:bodyPr>
            <a:spAutoFit/>
          </a:bodyPr>
          <a:p>
            <a:pPr algn="ctr" eaLnBrk="0" hangingPunct="0"/>
            <a:r>
              <a:rPr altLang="en-US" b="1" dirty="0" sz="1000" i="1" lang="ru-RU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altLang="en-US" b="1" dirty="0" sz="1000" i="1" lang="ru-RU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4859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/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p>
            <a:pPr eaLnBrk="0" hangingPunct="0"/>
            <a:r>
              <a:rPr altLang="ru-RU" b="1" dirty="0" sz="1000" i="1" lang="ru-RU">
                <a:solidFill>
                  <a:srgbClr val="000000"/>
                </a:solidFill>
              </a:rPr>
              <a:t>  </a:t>
            </a:r>
            <a:r>
              <a:rPr altLang="ru-RU" b="1" dirty="0" sz="1000" i="1" lang="en-US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altLang="ru-RU" b="1" dirty="0" sz="1000" i="1" lang="kk-KZ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altLang="ru-RU" b="1" dirty="0" sz="1000" i="1" lang="en-US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altLang="ru-RU" b="1" dirty="0" sz="1000" i="1" lang="ru-RU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altLang="ru-RU" b="1" dirty="0" sz="1000" i="1" lang="kk-KZ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altLang="ru-RU" b="1" sz="1000" i="1" lang="ru-RU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altLang="ru-RU" b="1" sz="1000" i="1" lang="kk-KZ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altLang="ru-RU" b="1" dirty="0" sz="1000" i="1" lang="kk-KZ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</a:t>
            </a:r>
            <a:r>
              <a:rPr altLang="en-US" b="1" dirty="0" sz="1000" i="1" lang="ru-RU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altLang="en-US" b="1" dirty="0" sz="1000" i="1" lang="ru-RU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altLang="en-US" b="1" dirty="0" sz="1000" i="1" lang="ru-RU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altLang="en-US" b="1" dirty="0" sz="1000" i="1" lang="ru-RU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мурзаева </a:t>
            </a:r>
            <a:r>
              <a:rPr altLang="en-US" b="1" dirty="0" sz="1000" i="1" lang="ru-RU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altLang="en-US" b="1" dirty="0" sz="1000" i="1" lang="en-US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altLang="en-US" b="1" dirty="0" sz="1000" i="1" lang="ru-RU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altLang="en-US" b="1" dirty="0" sz="1000" i="1" lang="en-US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b="1" dirty="0" sz="1000" i="1" lang="ru-RU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48599" name="Прямоугольник 19"/>
          <p:cNvSpPr/>
          <p:nvPr/>
        </p:nvSpPr>
        <p:spPr>
          <a:xfrm>
            <a:off x="4937125" y="1342260"/>
            <a:ext cx="4840288" cy="891539"/>
          </a:xfrm>
          <a:prstGeom prst="rect"/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algn="l" defTabSz="914400" eaLnBrk="1" fontAlgn="base" hangingPunct="1" indent="0" latinLnBrk="0" lvl="0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aseline="0" b="0" i="0" kern="1200" u="none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algn="l" defTabSz="914400" eaLnBrk="1" fontAlgn="base" hangingPunct="1" indent="0" latinLnBrk="0" lvl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aseline="0" b="0" i="0" kern="1200" u="none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algn="l" defTabSz="914400" eaLnBrk="1" fontAlgn="base" hangingPunct="1" indent="0" latinLnBrk="0" lvl="2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aseline="0" b="0" i="0" kern="1200" u="none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algn="l" defTabSz="914400" eaLnBrk="1" fontAlgn="base" hangingPunct="1" indent="0" latinLnBrk="0" lvl="3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aseline="0" b="0" i="0" kern="1200" u="none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algn="l" defTabSz="914400" eaLnBrk="1" fontAlgn="base" hangingPunct="1" indent="0" latinLnBrk="0" lvl="4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aseline="0" b="0" i="0" kern="1200" u="none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algn="l" defTabSz="914400" eaLnBrk="1" fontAlgn="base" hangingPunct="1" indent="0" latinLnBrk="0" lvl="5" marL="22860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aseline="0" b="0" i="0" kern="1200" u="none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algn="l" defTabSz="914400" eaLnBrk="1" fontAlgn="base" hangingPunct="1" indent="0" latinLnBrk="0" lvl="6" marL="2743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aseline="0" b="0" i="0" kern="1200" u="none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algn="l" defTabSz="914400" eaLnBrk="1" fontAlgn="base" hangingPunct="1" indent="0" latinLnBrk="0" lvl="7" marL="3200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aseline="0" b="0" i="0" kern="1200" u="none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algn="l" defTabSz="914400" eaLnBrk="1" fontAlgn="base" hangingPunct="1" indent="0" latinLnBrk="0" lvl="8" marL="3657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aseline="0" b="0" i="0" kern="1200" u="none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altLang="ru-RU" dirty="0" sz="800" i="1" lang="ru-RU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altLang="ru-RU" dirty="0" sz="800" i="1" lang="ru-RU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altLang="ru-RU" dirty="0" sz="800" i="1" lang="kk-KZ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altLang="ru-RU" dirty="0" sz="800" i="1" lang="ru-RU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194309" name="Таблица 18"/>
          <p:cNvGraphicFramePr>
            <a:graphicFrameLocks/>
          </p:cNvGraphicFramePr>
          <p:nvPr/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/>
                <a:gridCol w="3660718"/>
              </a:tblGrid>
              <a:tr h="89982">
                <a:tc>
                  <a:txBody>
                    <a:bodyPr/>
                    <a:lstStyle>
                      <a:lvl1pPr algn="l" defTabSz="914400" eaLnBrk="0" fontAlgn="base" hangingPunct="0" indent="0" latinLnBrk="0" lvl="0" marL="0" rtl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aseline="0" b="0" sz="1800" i="0" kern="1200" u="none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algn="l" defTabSz="914400" eaLnBrk="1" fontAlgn="base" hangingPunct="1" indent="0" latinLnBrk="0" lvl="1" marL="457200" rtl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aseline="0" b="0" i="0" kern="1200" u="none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algn="l" defTabSz="914400" eaLnBrk="1" fontAlgn="base" hangingPunct="1" indent="0" latinLnBrk="0" lvl="2" marL="914400" rtl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aseline="0" b="0" i="0" kern="1200" u="none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algn="l" defTabSz="914400" eaLnBrk="1" fontAlgn="base" hangingPunct="1" indent="0" latinLnBrk="0" lvl="3" marL="1371600" rtl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aseline="0" b="0" i="0" kern="1200" u="none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algn="l" defTabSz="914400" eaLnBrk="1" fontAlgn="base" hangingPunct="1" indent="0" latinLnBrk="0" lvl="4" marL="1828800" rtl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aseline="0" b="0" i="0" kern="1200" u="none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 eaLnBrk="1" fontAlgn="ctr" hangingPunct="1" lvl="0">
                        <a:buNone/>
                      </a:pPr>
                      <a:r>
                        <a:rPr dirty="0" sz="1000" lang="kk-KZ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dirty="0" sz="1000" smtClean="0">
                          <a:latin typeface="Times New Roman" panose="02020603050405020304" pitchFamily="18" charset="0"/>
                        </a:rPr>
                        <a:t>Р</a:t>
                      </a:r>
                      <a:endParaRPr altLang="en-US" dirty="0" sz="1000" lang="ru-RU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914400" eaLnBrk="0" fontAlgn="base" hangingPunct="0" indent="0" latinLnBrk="0" lvl="0" marL="0" rtl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aseline="0" b="0" sz="1800" i="0" kern="1200" u="none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algn="l" defTabSz="914400" eaLnBrk="1" fontAlgn="base" hangingPunct="1" indent="0" latinLnBrk="0" lvl="1" marL="457200" rtl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aseline="0" b="0" i="0" kern="1200" u="none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algn="l" defTabSz="914400" eaLnBrk="1" fontAlgn="base" hangingPunct="1" indent="0" latinLnBrk="0" lvl="2" marL="914400" rtl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aseline="0" b="0" i="0" kern="1200" u="none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algn="l" defTabSz="914400" eaLnBrk="1" fontAlgn="base" hangingPunct="1" indent="0" latinLnBrk="0" lvl="3" marL="1371600" rtl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aseline="0" b="0" i="0" kern="1200" u="none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algn="l" defTabSz="914400" eaLnBrk="1" fontAlgn="base" hangingPunct="1" indent="0" latinLnBrk="0" lvl="4" marL="1828800" rtl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aseline="0" b="0" i="0" kern="1200" u="none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 eaLnBrk="1" fontAlgn="ctr" hangingPunct="1" lvl="0">
                        <a:buNone/>
                      </a:pPr>
                      <a:r>
                        <a:rPr baseline="0" b="0" dirty="0" sz="1000" i="0" kern="1200" lang="ru-RU" u="none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altLang="en-US" dirty="0" sz="1000" lang="ru-RU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</a:tr>
              <a:tr h="91520">
                <a:tc>
                  <a:txBody>
                    <a:bodyPr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dirty="0" sz="1000" lang="ru-RU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dirty="0" sz="1000" lang="ru-RU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p>
                      <a:pPr algn="ctr" defTabSz="914400" eaLnBrk="1" fontAlgn="b" hangingPunct="1" indent="0" latinLnBrk="0" lvl="0" marL="0" marR="0" rtl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baseline="0" b="0" dirty="0" sz="1000" i="0" kern="1200" lang="ru-RU" u="none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altLang="en-US" baseline="0" b="0" dirty="0" sz="1000" i="0" kern="1200" lang="ru-RU" u="none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</a:tr>
              <a:tr h="187801">
                <a:tc>
                  <a:txBody>
                    <a:bodyPr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dirty="0" sz="1000" lang="ru-RU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dirty="0" sz="1000" lang="ru-RU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p>
                      <a:pPr algn="ctr" defTabSz="914400" eaLnBrk="1" fontAlgn="b" hangingPunct="1" indent="0" latinLnBrk="0" lvl="0" marL="0" marR="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dirty="0" sz="1000" lang="ru-RU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altLang="en-US" dirty="0" sz="1000" lang="ru-RU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</a:tr>
              <a:tr h="187801">
                <a:tc>
                  <a:txBody>
                    <a:bodyPr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dirty="0" sz="1000" lang="ru-RU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dirty="0" sz="1000" lang="ru-RU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p>
                      <a:pPr algn="ctr" defTabSz="914400" eaLnBrk="1" fontAlgn="b" hangingPunct="1" indent="0" latinLnBrk="0" lvl="0" marL="0" marR="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dirty="0" sz="1000" lang="ru-RU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</a:tr>
              <a:tr h="91520">
                <a:tc>
                  <a:txBody>
                    <a:bodyPr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dirty="0" sz="1000" lang="ru-RU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dirty="0" sz="1000" lang="ru-RU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p>
                      <a:pPr algn="ctr"/>
                      <a:r>
                        <a:rPr dirty="0" sz="1000" lang="kk-KZ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baseline="0" dirty="0" sz="1000" lang="kk-KZ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dirty="0" sz="1000"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48600" name="Прямоугольник 20"/>
          <p:cNvSpPr/>
          <p:nvPr/>
        </p:nvSpPr>
        <p:spPr>
          <a:xfrm>
            <a:off x="4953000" y="2100875"/>
            <a:ext cx="4824413" cy="535940"/>
          </a:xfrm>
          <a:prstGeom prst="rect"/>
        </p:spPr>
        <p:txBody>
          <a:bodyPr wrap="square">
            <a:spAutoFit/>
          </a:bodyPr>
          <a:p>
            <a:pPr algn="ctr" eaLnBrk="0" hangingPunct="0"/>
            <a:r>
              <a:rPr dirty="0" sz="1200" i="1" lang="ru-RU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dirty="0" 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altLang="ru-RU" dirty="0"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194310" name="Таблица 23"/>
          <p:cNvGraphicFramePr>
            <a:graphicFrameLocks/>
          </p:cNvGraphicFramePr>
          <p:nvPr/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/>
                <a:gridCol w="3818512"/>
              </a:tblGrid>
              <a:tr h="70791">
                <a:tc>
                  <a:txBody>
                    <a:bodyPr/>
                    <a:lstStyle>
                      <a:lvl1pPr algn="l" defTabSz="914400" eaLnBrk="0" fontAlgn="base" hangingPunct="0" indent="0" latinLnBrk="0" lvl="0" marL="0" rtl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aseline="0" b="0" sz="1800" i="0" kern="1200" u="none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algn="l" defTabSz="914400" eaLnBrk="1" fontAlgn="base" hangingPunct="1" indent="0" latinLnBrk="0" lvl="1" marL="457200" rtl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aseline="0" b="0" i="0" kern="1200" u="none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algn="l" defTabSz="914400" eaLnBrk="1" fontAlgn="base" hangingPunct="1" indent="0" latinLnBrk="0" lvl="2" marL="914400" rtl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aseline="0" b="0" i="0" kern="1200" u="none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algn="l" defTabSz="914400" eaLnBrk="1" fontAlgn="base" hangingPunct="1" indent="0" latinLnBrk="0" lvl="3" marL="1371600" rtl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aseline="0" b="0" i="0" kern="1200" u="none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algn="l" defTabSz="914400" eaLnBrk="1" fontAlgn="base" hangingPunct="1" indent="0" latinLnBrk="0" lvl="4" marL="1828800" rtl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aseline="0" b="0" i="0" kern="1200" u="none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 eaLnBrk="1" fontAlgn="ctr" hangingPunct="1" lvl="0">
                        <a:buNone/>
                      </a:pPr>
                      <a:r>
                        <a:rPr dirty="0" sz="900" lang="ru-RU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altLang="en-US" dirty="0" sz="900"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defTabSz="914400" eaLnBrk="0" fontAlgn="base" hangingPunct="0" indent="0" latinLnBrk="0" lvl="0" marL="0" rtl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aseline="0" b="0" sz="1800" i="0" kern="1200" u="none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algn="l" defTabSz="914400" eaLnBrk="1" fontAlgn="base" hangingPunct="1" indent="0" latinLnBrk="0" lvl="1" marL="457200" rtl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aseline="0" b="0" i="0" kern="1200" u="none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algn="l" defTabSz="914400" eaLnBrk="1" fontAlgn="base" hangingPunct="1" indent="0" latinLnBrk="0" lvl="2" marL="914400" rtl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aseline="0" b="0" i="0" kern="1200" u="none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algn="l" defTabSz="914400" eaLnBrk="1" fontAlgn="base" hangingPunct="1" indent="0" latinLnBrk="0" lvl="3" marL="1371600" rtl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aseline="0" b="0" i="0" kern="1200" u="none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algn="l" defTabSz="914400" eaLnBrk="1" fontAlgn="base" hangingPunct="1" indent="0" latinLnBrk="0" lvl="4" marL="1828800" rtl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aseline="0" b="0" i="0" kern="1200" u="none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 defTabSz="914400" eaLnBrk="1" fontAlgn="ctr" hangingPunct="1" indent="0" latinLnBrk="0" lvl="0" marL="0" marR="0" rtl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dirty="0" sz="900" lang="kk-KZ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altLang="en-US" dirty="0" sz="900"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</a:tr>
              <a:tr h="896689">
                <a:tc>
                  <a:txBody>
                    <a:bodyPr/>
                    <a:p>
                      <a:pPr algn="ctr" defTabSz="914400" eaLnBrk="1" fontAlgn="b" hangingPunct="1" indent="0" latinLnBrk="0" lvl="0" marL="0" marR="0" rtl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dirty="0" sz="900" lang="ru-RU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altLang="en-US" dirty="0" sz="900"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p>
                      <a:pPr algn="l" defTabSz="914400" eaLnBrk="1" fontAlgn="b" hangingPunct="1" indent="0" latinLnBrk="0" lvl="0" marL="0" marR="0" rtl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altLang="en-US" dirty="0" sz="900" lang="kk-KZ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dirty="0" sz="900" lang="ru-RU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algn="l" defTabSz="914400" eaLnBrk="1" fontAlgn="b" hangingPunct="1" indent="0" latinLnBrk="0" lvl="0" marL="0" marR="0" rtl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dirty="0" sz="900" lang="ru-RU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dirty="0" sz="900" lang="kk-KZ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dirty="0" sz="900"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 defTabSz="914400" eaLnBrk="1" fontAlgn="b" hangingPunct="1" indent="0" latinLnBrk="0" lvl="0" marL="0" marR="0" rtl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dirty="0" sz="900"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 defTabSz="914400" eaLnBrk="1" fontAlgn="b" hangingPunct="1" indent="0" latinLnBrk="0" lvl="0" marL="0" marR="0" rtl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altLang="en-US" dirty="0" sz="900" lang="kk-KZ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algn="l" defTabSz="914400" eaLnBrk="1" fontAlgn="b" hangingPunct="1" indent="0" latinLnBrk="0" lvl="0" marL="0" marR="0" rtl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altLang="en-US" dirty="0" sz="900" lang="kk-KZ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 defTabSz="914400" eaLnBrk="1" fontAlgn="b" hangingPunct="1" indent="0" latinLnBrk="0" lvl="0" marL="0" marR="0" rtl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altLang="en-US" dirty="0" sz="900" lang="kk-KZ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dirty="0" sz="900" lang="ru-RU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altLang="en-US" dirty="0" sz="900" lang="kk-KZ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dirty="0" sz="900" lang="ru-RU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dirty="0" sz="900" lang="ru-RU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</a:tr>
              <a:tr h="495539">
                <a:tc>
                  <a:txBody>
                    <a:bodyPr/>
                    <a:p>
                      <a:pPr algn="ctr" defTabSz="914400" eaLnBrk="1" fontAlgn="b" hangingPunct="1" indent="0" latinLnBrk="0" lvl="0" marL="0" marR="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dirty="0" sz="900" lang="ru-RU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altLang="en-US" dirty="0" sz="900"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p>
                      <a:pPr algn="l" defTabSz="914400" eaLnBrk="1" fontAlgn="b" hangingPunct="1" indent="0" latinLnBrk="0" lvl="0" marL="0" marR="0" rtl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altLang="en-US" dirty="0" sz="900" lang="kk-KZ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dirty="0" sz="900" lang="ru-RU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dirty="0" sz="900" lang="ru-RU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</a:tr>
              <a:tr h="495539">
                <a:tc>
                  <a:txBody>
                    <a:bodyPr/>
                    <a:p>
                      <a:pPr algn="ctr" defTabSz="914400" eaLnBrk="1" fontAlgn="b" hangingPunct="1" indent="0" latinLnBrk="0" lvl="0" marL="0" marR="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dirty="0" sz="900" lang="kk-KZ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dirty="0" sz="900"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p>
                      <a:pPr algn="l" defTabSz="914400" eaLnBrk="1" fontAlgn="b" hangingPunct="1" indent="0" latinLnBrk="0" lvl="0" marL="0" marR="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altLang="en-US" dirty="0" sz="900" lang="kk-KZ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dirty="0" sz="900" lang="ru-RU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dirty="0" sz="900" lang="ru-RU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48601" name="TextBox 1"/>
          <p:cNvSpPr txBox="1"/>
          <p:nvPr/>
        </p:nvSpPr>
        <p:spPr>
          <a:xfrm>
            <a:off x="4960949" y="4669185"/>
            <a:ext cx="4808514" cy="434340"/>
          </a:xfrm>
          <a:prstGeom prst="rect"/>
          <a:noFill/>
        </p:spPr>
        <p:txBody>
          <a:bodyPr rtlCol="0" wrap="square">
            <a:spAutoFit/>
          </a:bodyPr>
          <a:p>
            <a:pPr algn="just" fontAlgn="b"/>
            <a:r>
              <a:rPr dirty="0" sz="700" i="1" lang="ru-RU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dirty="0" sz="800" i="1" lang="ru-RU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dirty="0" sz="800" i="1" lang="en-US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lastClr="000000" val="windowText"/>
      </a:dk1>
      <a:lt1>
        <a:sysClr lastClr="FFFFFF" val="window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r="5400000" dist="2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r="5400000" dist="23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r="5400000" dist="23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dir="t" rig="threeP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lastClr="000000" val="windowText"/>
      </a:dk1>
      <a:lt1>
        <a:sysClr lastClr="FFFFFF" val="window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Properties xmlns="http://schemas.openxmlformats.org/officeDocument/2006/extended-properties">
  <Application>Microsoft Office PowerPoint</Application>
  <ScaleCrop>0</ScaleCrop>
  <LinksUpToDate>0</LinksUpToDate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title>Слайд 1</dc:title>
  <dc:creator>Ольга Корнюхова</dc:creator>
  <cp:lastModifiedBy>Пользователь</cp:lastModifiedBy>
  <dcterms:created xsi:type="dcterms:W3CDTF">2018-03-26T20:03:00Z</dcterms:created>
  <dcterms:modified xsi:type="dcterms:W3CDTF">2023-06-01T07:01:09Z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  <property fmtid="{D5CDD505-2E9C-101B-9397-08002B2CF9AE}" pid="3" name="ICV">
    <vt:lpwstr>50c292621f97417983e5f76de57ea31c</vt:lpwstr>
  </property>
</Properties>
</file>