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19-21, днем 35-37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3-8 м/с. Температура воздуха 20-22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945467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5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15287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3134</cp:revision>
  <cp:lastPrinted>2021-02-03T11:37:00Z</cp:lastPrinted>
  <dcterms:created xsi:type="dcterms:W3CDTF">2018-03-27T06:03:00Z</dcterms:created>
  <dcterms:modified xsi:type="dcterms:W3CDTF">2023-06-01T05:57:20Z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