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13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50722398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№150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мая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31 мая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13-15,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25-27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 июня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Маооблачно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-10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132856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30 мая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86714456"/>
              </p:ext>
            </p:extLst>
          </p:nvPr>
        </p:nvGraphicFramePr>
        <p:xfrm>
          <a:off x="5088335" y="4027806"/>
          <a:ext cx="4623703" cy="206055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6670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9271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0,073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0,205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839924669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Грязнова А.О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16539</TotalTime>
  <Words>597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2827</cp:revision>
  <cp:lastPrinted>2021-07-01T03:56:27Z</cp:lastPrinted>
  <dcterms:created xsi:type="dcterms:W3CDTF">2018-03-27T06:03:00Z</dcterms:created>
  <dcterms:modified xsi:type="dcterms:W3CDTF">2023-05-30T05:57:09Z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