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17728951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май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728550386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осадков, днем пыльная буря.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9-14</a:t>
            </a:r>
            <a:r>
              <a:rPr lang="kk-KZ" sz="1200" dirty="0">
                <a:latin typeface="Times New Roman"/>
                <a:ea typeface="Times New Roman"/>
              </a:rPr>
              <a:t>, днем 15-20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18-20</a:t>
            </a:r>
            <a:r>
              <a:rPr lang="ru-RU" sz="1200" dirty="0" smtClean="0">
                <a:latin typeface="Times New Roman"/>
                <a:ea typeface="Times New Roman"/>
              </a:rPr>
              <a:t>, </a:t>
            </a:r>
            <a:r>
              <a:rPr lang="ru-RU" sz="1200" dirty="0">
                <a:latin typeface="Times New Roman"/>
                <a:ea typeface="Times New Roman"/>
              </a:rPr>
              <a:t>днем </a:t>
            </a:r>
            <a:r>
              <a:rPr lang="ru-RU" sz="1200" dirty="0" smtClean="0">
                <a:latin typeface="Times New Roman"/>
                <a:ea typeface="Times New Roman"/>
              </a:rPr>
              <a:t>35-37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восточный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kk-KZ" sz="1200" smtClean="0">
                <a:latin typeface="Times New Roman"/>
                <a:ea typeface="Times New Roman"/>
              </a:rPr>
              <a:t>18-20</a:t>
            </a:r>
            <a:r>
              <a:rPr lang="ru-RU" sz="120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13985</TotalTime>
  <Words>590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2653</cp:revision>
  <cp:lastPrinted>2021-07-01T03:56:27Z</cp:lastPrinted>
  <dcterms:created xsi:type="dcterms:W3CDTF">2018-03-27T06:03:00Z</dcterms:created>
  <dcterms:modified xsi:type="dcterms:W3CDTF">2023-05-30T05:45:37Z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