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7-12, днем порывы 15-20 м/с. Температура воздуха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smtClean="0">
                <a:latin typeface="Times New Roman" pitchFamily="18" charset="0"/>
                <a:cs typeface="Times New Roman" pitchFamily="18" charset="0"/>
              </a:rPr>
              <a:t>9-11,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27-29 тепла.</a:t>
            </a:r>
          </a:p>
          <a:p>
            <a:pPr algn="ctr"/>
            <a:r>
              <a:rPr lang="ru-RU" sz="1200" dirty="0" smtClean="0"/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01 июня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01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5-10 м/с.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786190"/>
          <a:ext cx="4637064" cy="23431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239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717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622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148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854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67648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Абдуалиева М А./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16139</TotalTime>
  <Words>572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3241</cp:revision>
  <cp:lastPrinted>2021-07-01T03:56:27Z</cp:lastPrinted>
  <dcterms:created xsi:type="dcterms:W3CDTF">2018-03-27T06:03:00Z</dcterms:created>
  <dcterms:modified xsi:type="dcterms:W3CDTF">2023-05-30T07:36:23Z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