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8" d="100"/>
          <a:sy n="98" d="100"/>
        </p:scale>
        <p:origin x="108" y="3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71951594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7074221"/>
              </p:ext>
            </p:extLst>
          </p:nvPr>
        </p:nvGraphicFramePr>
        <p:xfrm>
          <a:off x="5007188" y="4021384"/>
          <a:ext cx="4667576" cy="210017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599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32542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2771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554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25488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9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1,588</a:t>
                      </a:r>
                      <a:endParaRPr lang="ru-RU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9543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алооблачно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, без осадков. Ветер юго-восточный 9-14 м/с. Температура воздуха ночью 23-25, днем 31-33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01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</a:p>
          <a:p>
            <a:pPr lvl="0" algn="ctr"/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небольшой дождь.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18-20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./Тайманов А.Б.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19174</TotalTime>
  <Words>602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2776</cp:revision>
  <cp:lastPrinted>2021-10-15T03:50:29Z</cp:lastPrinted>
  <dcterms:created xsi:type="dcterms:W3CDTF">2018-03-27T06:03:00Z</dcterms:created>
  <dcterms:modified xsi:type="dcterms:W3CDTF">2023-05-30T06:55:34Z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