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0359918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150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30 мая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74992" y="2420888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мая,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июня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59180" y="132611"/>
            <a:ext cx="4795512" cy="2105192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kk-KZ" sz="1200" dirty="0">
                <a:solidFill>
                  <a:prstClr val="black"/>
                </a:solidFill>
                <a:latin typeface="Times New Roman"/>
              </a:rPr>
              <a:t>П</a:t>
            </a:r>
            <a:r>
              <a:rPr lang="kk-KZ" sz="1200" dirty="0">
                <a:solidFill>
                  <a:prstClr val="black"/>
                </a:solidFill>
                <a:latin typeface="Times New Roman"/>
                <a:ea typeface="Calibri"/>
              </a:rPr>
              <a:t>еременная облачность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, без осадков. Ветер северо-восточный 9-14, днем порывы 15-20 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/>
                <a:ea typeface="Calibri"/>
              </a:rPr>
              <a:t>11-13, </a:t>
            </a:r>
            <a:r>
              <a:rPr lang="ru-RU" sz="1200" dirty="0">
                <a:solidFill>
                  <a:prstClr val="black"/>
                </a:solidFill>
                <a:latin typeface="Times New Roman"/>
                <a:ea typeface="Calibri"/>
              </a:rPr>
              <a:t>днем 28-30 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ru-RU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северо-восточный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2851488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59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3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113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73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9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0,16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itchFamily="18" charset="0"/>
                          <a:cs typeface="Times New Roman" pitchFamily="18" charset="0"/>
                        </a:rPr>
                        <a:t>43,5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>
                          <a:latin typeface="Times New Roman" pitchFamily="18" charset="0"/>
                          <a:cs typeface="Times New Roman" pitchFamily="18" charset="0"/>
                        </a:rPr>
                        <a:t>5,44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84336949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Дарханқызы Н</a:t>
            </a:r>
            <a:r>
              <a:rPr lang="ru-RU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14804</TotalTime>
  <Words>568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3032</cp:revision>
  <cp:lastPrinted>2023-05-30T06:33:28Z</cp:lastPrinted>
  <dcterms:created xsi:type="dcterms:W3CDTF">2018-03-27T06:03:00Z</dcterms:created>
  <dcterms:modified xsi:type="dcterms:W3CDTF">2023-05-30T06:33:31Z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