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1554429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№150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7-12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июня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июня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7459370"/>
              </p:ext>
            </p:extLst>
          </p:nvPr>
        </p:nvGraphicFramePr>
        <p:xfrm>
          <a:off x="5019674" y="4221088"/>
          <a:ext cx="4691064" cy="2205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16722</TotalTime>
  <Words>641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2860</cp:revision>
  <cp:lastPrinted>2021-07-01T03:56:27Z</cp:lastPrinted>
  <dcterms:created xsi:type="dcterms:W3CDTF">2018-03-27T06:03:00Z</dcterms:created>
  <dcterms:modified xsi:type="dcterms:W3CDTF">2023-05-30T06:09:56Z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