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876652300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30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мая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11748484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ебольшая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 8-13, днем порывы 15-20 м/с. Температура воздуха ночью 17-19, днем 32-34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Небольшая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17-19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13269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2739</cp:revision>
  <cp:lastPrinted>2021-07-01T03:56:27Z</cp:lastPrinted>
  <dcterms:created xsi:type="dcterms:W3CDTF">2018-03-27T06:03:00Z</dcterms:created>
  <dcterms:modified xsi:type="dcterms:W3CDTF">2023-05-30T05:48:42Z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