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4" d="100"/>
          <a:sy n="94" d="100"/>
        </p:scale>
        <p:origin x="96" y="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2638665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31 мая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5-10 м/с. Температура воздуха ночью 16-18, днем 32-34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01 июня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01 июня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14-16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 </a:t>
            </a: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30 мая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329128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0.619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0.392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1321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0.264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369712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15644</TotalTime>
  <Words>603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2692</cp:revision>
  <cp:lastPrinted>2021-07-01T03:56:27Z</cp:lastPrinted>
  <dcterms:created xsi:type="dcterms:W3CDTF">2018-03-27T06:03:00Z</dcterms:created>
  <dcterms:modified xsi:type="dcterms:W3CDTF">2023-05-30T06:54:11Z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