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7" d="100"/>
          <a:sy n="97" d="100"/>
        </p:scale>
        <p:origin x="432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6730307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 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33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 мая 2023  года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46092193"/>
              </p:ext>
            </p:extLst>
          </p:nvPr>
        </p:nvGraphicFramePr>
        <p:xfrm>
          <a:off x="5010028" y="3832948"/>
          <a:ext cx="4680169" cy="23254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245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3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1372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0,217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1174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0,647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872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1,563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 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21-23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2023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09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 algn="just">
              <a:defRPr/>
            </a:pP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северо-западный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91227" y="2120897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городу ожидается пониженный уровень  загрязнения воздуха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15"/>
          <p:cNvSpPr txBox="1"/>
          <p:nvPr/>
        </p:nvSpPr>
        <p:spPr>
          <a:xfrm>
            <a:off x="5010028" y="3081608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587281"/>
            <a:ext cx="4792332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7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Махсутова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А.Р.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М.М.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20845</TotalTime>
  <Words>646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2914</cp:revision>
  <cp:lastPrinted>2021-10-18T15:52:53Z</cp:lastPrinted>
  <dcterms:created xsi:type="dcterms:W3CDTF">2018-03-27T06:03:00Z</dcterms:created>
  <dcterms:modified xsi:type="dcterms:W3CDTF">2023-05-30T06:24:20Z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