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8208294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30 мая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194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13109" y="2525863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0589" y="349698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18024</TotalTime>
  <Words>591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2708</cp:revision>
  <cp:lastPrinted>2021-10-14T11:15:53Z</cp:lastPrinted>
  <dcterms:created xsi:type="dcterms:W3CDTF">2018-03-27T06:03:00Z</dcterms:created>
  <dcterms:modified xsi:type="dcterms:W3CDTF">2023-05-30T06:32:53Z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