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80" d="100"/>
          <a:sy n="80" d="100"/>
        </p:scale>
        <p:origin x="9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594555"/>
              </p:ext>
            </p:extLst>
          </p:nvPr>
        </p:nvGraphicFramePr>
        <p:xfrm>
          <a:off x="307975" y="2573640"/>
          <a:ext cx="4465638" cy="19477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285" y="2521917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421161"/>
              </p:ext>
            </p:extLst>
          </p:nvPr>
        </p:nvGraphicFramePr>
        <p:xfrm>
          <a:off x="4989512" y="4393086"/>
          <a:ext cx="4747702" cy="20119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694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74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35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4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0,5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1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</a:rPr>
                        <a:t>0,02</a:t>
                      </a:r>
                      <a:endParaRPr lang="ru-RU" sz="11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52577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42789"/>
            <a:ext cx="482441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</a:p>
          <a:p>
            <a:pPr lvl="0" indent="180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небольшой дождь, гроза. Ветер юго-восточный, южный 9-14, днем порывы 18 м/с. Температура воздуха ночью 21-23, днем 29-31 тепла.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80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северо-западный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9-14, порывы 18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18-20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020" y="610468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19676</TotalTime>
  <Words>602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3306</cp:revision>
  <cp:lastPrinted>2021-07-01T03:56:27Z</cp:lastPrinted>
  <dcterms:created xsi:type="dcterms:W3CDTF">2018-03-27T06:03:00Z</dcterms:created>
  <dcterms:modified xsi:type="dcterms:W3CDTF">2023-05-30T07:17:45Z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