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37913950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150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210396"/>
              </p:ext>
            </p:extLst>
          </p:nvPr>
        </p:nvGraphicFramePr>
        <p:xfrm>
          <a:off x="5046662" y="636212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69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34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422836"/>
            <a:ext cx="4758096" cy="141577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П</a:t>
            </a:r>
            <a:r>
              <a:rPr lang="ru-KZ" sz="10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облачность,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ночью дождь, гроза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Ветер </a:t>
            </a:r>
            <a:r>
              <a:rPr lang="ru-RU" sz="1000" kern="1400" dirty="0" err="1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-восточный 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м/с. Температура воздуха ночью 11-13, днем 2</a:t>
            </a: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7-29</a:t>
            </a:r>
            <a:r>
              <a:rPr lang="ru-KZ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тепла.</a:t>
            </a:r>
            <a:endParaRPr lang="ru-RU" sz="1000" kern="1400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000" b="1" kern="14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01 июня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31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09 ч. 01 июня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Переменная облачность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осадков. </a:t>
            </a:r>
            <a:r>
              <a:rPr lang="ru-RU" sz="1100">
                <a:latin typeface="Times New Roman" panose="02020603050405020304" pitchFamily="18" charset="0"/>
                <a:ea typeface="Times New Roman" panose="02020603050405020304" pitchFamily="18" charset="0"/>
              </a:rPr>
              <a:t>Ветер юго-восточный 7-12 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11-13 тепла.</a:t>
            </a:r>
            <a:endParaRPr lang="ru-KZ" sz="1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8659016"/>
              </p:ext>
            </p:extLst>
          </p:nvPr>
        </p:nvGraphicFramePr>
        <p:xfrm>
          <a:off x="5046663" y="3897847"/>
          <a:ext cx="4645221" cy="23926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1328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36712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5970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452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519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Аринова Н.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22896</TotalTime>
  <Words>660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3742</cp:revision>
  <cp:lastPrinted>2021-11-30T05:55:24Z</cp:lastPrinted>
  <dcterms:created xsi:type="dcterms:W3CDTF">2018-03-27T06:03:00Z</dcterms:created>
  <dcterms:modified xsi:type="dcterms:W3CDTF">2023-05-30T06:03:30Z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