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441" autoAdjust="0"/>
    <p:restoredTop sz="94660"/>
  </p:normalViewPr>
  <p:slideViewPr>
    <p:cSldViewPr showGuides="1">
      <p:cViewPr>
        <p:scale>
          <a:sx n="90" d="100"/>
          <a:sy n="90" d="100"/>
        </p:scale>
        <p:origin x="-2442" y="-57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97016" y="2132856"/>
            <a:ext cx="4680169" cy="1015663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31 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накоплению загрязняющих веществ в атмосфере города. </a:t>
            </a:r>
          </a:p>
          <a:p>
            <a:pPr indent="182563" algn="just"/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31 мая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городу ожидается повышенный 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139910" y="652716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01009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157596782"/>
              </p:ext>
            </p:extLst>
          </p:nvPr>
        </p:nvGraphicFramePr>
        <p:xfrm>
          <a:off x="5019674" y="3986763"/>
          <a:ext cx="4693126" cy="254040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1118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163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804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kk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8089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188640"/>
            <a:ext cx="475980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2023 г.</a:t>
            </a:r>
            <a:endParaRPr lang="ru-RU" altLang="en-US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северо-восточный, восточный 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14-16,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30-32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июня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мая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266700"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южный, юго-западный 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16-18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тепла.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5097016" y="321297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Газизова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14302</TotalTime>
  <Words>592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3227</cp:revision>
  <cp:lastPrinted>2021-07-01T03:56:27Z</cp:lastPrinted>
  <dcterms:created xsi:type="dcterms:W3CDTF">2018-03-27T06:03:00Z</dcterms:created>
  <dcterms:modified xsi:type="dcterms:W3CDTF">2023-05-30T07:31:55Z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