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30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19696413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30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южный 7-12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33-35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Ветер юго-западный 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16-18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8549463"/>
              </p:ext>
            </p:extLst>
          </p:nvPr>
        </p:nvGraphicFramePr>
        <p:xfrm>
          <a:off x="5030050" y="4288930"/>
          <a:ext cx="4691064" cy="19475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,371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мая, ночью 01 июня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18125</TotalTime>
  <Words>596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2963</cp:revision>
  <cp:lastPrinted>2021-07-01T03:56:27Z</cp:lastPrinted>
  <dcterms:created xsi:type="dcterms:W3CDTF">2018-03-27T06:03:00Z</dcterms:created>
  <dcterms:modified xsi:type="dcterms:W3CDTF">2023-05-30T06:51:27Z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