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3518514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северо-восточный 7-12 м/с. Температура воздуха ночью 14-16, днем 32-34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 2023 г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Малооблачно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484714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16187</TotalTime>
  <Words>536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2826</cp:revision>
  <cp:lastPrinted>2021-07-01T03:56:27Z</cp:lastPrinted>
  <dcterms:created xsi:type="dcterms:W3CDTF">2018-03-27T06:03:00Z</dcterms:created>
  <dcterms:modified xsi:type="dcterms:W3CDTF">2023-05-30T05:51:35Z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