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2" autoAdjust="0"/>
    <p:restoredTop sz="99341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283A5B14-FA21-46CD-9B9E-E916E9C0F382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8BEB4B-FB8C-46C8-AD61-E6E1D9BFF4C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174C48-2C9A-4E63-BCC8-7570969902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2D90C-BD35-4342-A2FE-DA98D0029A5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274D78-D7D0-4851-A216-E573CD000BA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01565C-5509-4BFE-9B9B-531FC5F3647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1C003F-FFD5-4DF3-B391-D987230E6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52B753-412F-4A04-B48C-55381D4F4EA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885924D-4EE2-43D9-B281-D6856877E15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B35831-F8CC-4081-8290-15E7DA66D2C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84819B-E47A-48AF-B7CD-912C32B8F35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597A3A-042A-466C-B60B-A5697B81D5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EE1567F5-A0AE-428F-ADF1-C8A3F639EAB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150</a:t>
            </a:r>
            <a:endParaRPr lang="ru-RU" altLang="zh-CN" sz="1600" b="1" i="1">
              <a:solidFill>
                <a:srgbClr val="002060"/>
              </a:solidFill>
              <a:cs typeface="宋体"/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  <a:cs typeface="宋体"/>
              </a:rPr>
              <a:t>30 мая 2023 года</a:t>
            </a:r>
            <a:endParaRPr lang="zh-CN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32350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31 мая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30 </a:t>
            </a:r>
            <a:r>
              <a:rPr lang="ru-RU" b="1">
                <a:solidFill>
                  <a:schemeClr val="tx1"/>
                </a:solidFill>
              </a:rPr>
              <a:t>мая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  <a:sym typeface="+mn-ea"/>
              </a:rPr>
              <a:t>31 мая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</a:t>
            </a:r>
            <a:r>
              <a:rPr lang="ru-RU">
                <a:solidFill>
                  <a:schemeClr val="tx1"/>
                </a:solidFill>
              </a:rPr>
              <a:t>, без осадков</a:t>
            </a:r>
            <a:r>
              <a:rPr lang="kk-KZ">
                <a:solidFill>
                  <a:schemeClr val="tx1"/>
                </a:solidFill>
              </a:rPr>
              <a:t>.</a:t>
            </a:r>
            <a:r>
              <a:rPr lang="ru-RU">
                <a:solidFill>
                  <a:schemeClr val="tx1"/>
                </a:solidFill>
              </a:rPr>
              <a:t> Ветер северо-восточный 2-7 м/с. Температура воздуха ночью 11-13</a:t>
            </a:r>
            <a:r>
              <a:rPr lang="kk-KZ">
                <a:solidFill>
                  <a:schemeClr val="tx1"/>
                </a:solidFill>
              </a:rPr>
              <a:t>, </a:t>
            </a:r>
            <a:r>
              <a:rPr lang="ru-RU">
                <a:solidFill>
                  <a:schemeClr val="tx1"/>
                </a:solidFill>
              </a:rPr>
              <a:t>днем 25-27 тепла.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01 июня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31 мая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01 июня</a:t>
            </a:r>
          </a:p>
          <a:p>
            <a:r>
              <a:rPr lang="ru-RU">
                <a:solidFill>
                  <a:schemeClr val="tx1"/>
                </a:solidFill>
              </a:rPr>
              <a:t>Переменная облачность, без осадков. Ветер северо-восточный 2-7 м/с. Температура воздуха 11-13 тепла.</a:t>
            </a: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45063" y="2319338"/>
            <a:ext cx="4824412" cy="10160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r>
              <a:rPr lang="ru-RU" altLang="en-US">
                <a:solidFill>
                  <a:schemeClr val="tx1"/>
                </a:solidFill>
                <a:sym typeface="+mn-ea"/>
              </a:rPr>
              <a:t>Сутки 31 мая, ночью 01 июня 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повышенный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8475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>
                  <a:extLst>
                    <a:ext uri="{9D8B030D-6E8A-4147-A177-3AD203B41FA5}"/>
                  </a:extLst>
                </a:gridCol>
              </a:tblGrid>
              <a:tr h="23228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77276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45063" y="3827463"/>
            <a:ext cx="4824412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30 мая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5026025" y="4302125"/>
          <a:ext cx="4684713" cy="2089150"/>
        </p:xfrm>
        <a:graphic>
          <a:graphicData uri="http://schemas.openxmlformats.org/drawingml/2006/table">
            <a:tbl>
              <a:tblPr/>
              <a:tblGrid>
                <a:gridCol w="1804988">
                  <a:extLst>
                    <a:ext uri="{9D8B030D-6E8A-4147-A177-3AD203B41FA5}"/>
                  </a:extLst>
                </a:gridCol>
                <a:gridCol w="1398587">
                  <a:extLst>
                    <a:ext uri="{9D8B030D-6E8A-4147-A177-3AD203B41FA5}"/>
                  </a:extLst>
                </a:gridCol>
                <a:gridCol w="1481138">
                  <a:extLst>
                    <a:ext uri="{9D8B030D-6E8A-4147-A177-3AD203B41FA5}"/>
                  </a:extLst>
                </a:gridCol>
              </a:tblGrid>
              <a:tr h="4222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168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</a:t>
                      </a: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.1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587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203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44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338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0.7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032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3137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1174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125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0.6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174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  <a:cs typeface="Arial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  <a:cs typeface="Arial" charset="0"/>
                        </a:rPr>
                        <a:t>0.4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45063" y="3338513"/>
            <a:ext cx="4824412" cy="469900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44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9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Канаева Б.К.</a:t>
            </a:r>
            <a:r>
              <a:rPr lang="ru-RU" altLang="ru-RU" sz="9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 Нурымбеткожа Н.</a:t>
            </a: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16164</TotalTime>
  <Words>552</Words>
  <Application>Microsoft Office PowerPoint</Application>
  <PresentationFormat>Лист A4 (210x297 мм)</PresentationFormat>
  <Paragraphs>98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3395</cp:revision>
  <cp:lastPrinted>2021-07-01T09:11:30Z</cp:lastPrinted>
  <dcterms:created xsi:type="dcterms:W3CDTF">2018-03-27T06:03:00Z</dcterms:created>
  <dcterms:modified xsi:type="dcterms:W3CDTF">2023-05-30T07:26:16Z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