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4" d="100"/>
          <a:sy n="124" d="100"/>
        </p:scale>
        <p:origin x="-1830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37038793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285728"/>
            <a:ext cx="471490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30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мая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г. 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юго-восточный, южный 3-8, днем порывы 11 м/с. Температура воздуха ночью 17-19, днем 33-35 тепла. 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01 июня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31 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01 июня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южный, юго-восточный 3-8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 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9454672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918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0,113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1146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0,229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0,581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103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0,257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0,225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53000" y="235743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31 </a:t>
            </a:r>
            <a:r>
              <a:rPr lang="kk-KZ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01 июня 2023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</a:t>
            </a: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повышенный уровень загрязнения воздуха. 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Тілеубергенова А.А./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Жакибаева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15277</TotalTime>
  <Words>601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3124</cp:revision>
  <cp:lastPrinted>2021-02-03T11:37:00Z</cp:lastPrinted>
  <dcterms:created xsi:type="dcterms:W3CDTF">2018-03-27T06:03:00Z</dcterms:created>
  <dcterms:modified xsi:type="dcterms:W3CDTF">2023-05-30T07:29:30Z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