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96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253747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30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во второй половине дня кратковременный дождь, гроза. Ветер 9-14 м/с. Температура воздуха ночью 15-17, днем 31-33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31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13-15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29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253303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15634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2691</cp:revision>
  <cp:lastPrinted>2021-07-01T03:56:27Z</cp:lastPrinted>
  <dcterms:created xsi:type="dcterms:W3CDTF">2018-03-27T06:03:00Z</dcterms:created>
  <dcterms:modified xsi:type="dcterms:W3CDTF">2023-05-29T07:08:06Z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