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3229710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1398271"/>
              </p:ext>
            </p:extLst>
          </p:nvPr>
        </p:nvGraphicFramePr>
        <p:xfrm>
          <a:off x="4989512" y="4393086"/>
          <a:ext cx="4747702" cy="20119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553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9-14, днем порывы 18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32-34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80000"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южный, юго-восточный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020" y="610468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19661</TotalTime>
  <Words>596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3303</cp:revision>
  <cp:lastPrinted>2021-07-01T03:56:27Z</cp:lastPrinted>
  <dcterms:created xsi:type="dcterms:W3CDTF">2018-03-27T06:03:00Z</dcterms:created>
  <dcterms:modified xsi:type="dcterms:W3CDTF">2023-05-29T07:55:15Z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