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350147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65769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9-14, днем порывы 18 м/с. Температура воздуха ночью 23-25, днем 30-32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19159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2773</cp:revision>
  <cp:lastPrinted>2021-10-15T03:50:29Z</cp:lastPrinted>
  <dcterms:created xsi:type="dcterms:W3CDTF">2018-03-27T06:03:00Z</dcterms:created>
  <dcterms:modified xsi:type="dcterms:W3CDTF">2023-05-29T07:45:40Z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