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E11DA83-0AFC-4BD8-B44B-0483094D472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07496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8690C-4188-45AC-B8F3-6093577AA1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3AFBF-0DB0-4351-A206-67655BDFC9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12220-7AEF-4BAB-BD74-B2EE2BC1CC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8C5F7-077C-4C9E-B115-9C17975E9D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2B949-C513-4D7A-ACAA-F4A4BA6CB2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F8F1D-B847-48E7-A9E5-16BF58F490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9703C-623A-49F8-BA27-E07F8E28A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EBF0A-395E-4D7E-B239-0D90956F9A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2D01C-6967-4210-8B97-5817769804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3DBAE-B57F-44E4-BE6B-3F80F5CC4F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DE574-2AF6-4D0C-A985-947AAB9F4E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0E4D3AB-7550-4430-B77E-627AA4958A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29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30 мая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29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30 мая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</a:t>
            </a:r>
            <a:r>
              <a:rPr lang="kk-KZ" dirty="0">
                <a:solidFill>
                  <a:schemeClr val="tx1"/>
                </a:solidFill>
              </a:rPr>
              <a:t>.</a:t>
            </a:r>
            <a:r>
              <a:rPr lang="ru-RU" dirty="0">
                <a:solidFill>
                  <a:schemeClr val="tx1"/>
                </a:solidFill>
              </a:rPr>
              <a:t> Ветер 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10-12</a:t>
            </a:r>
            <a:r>
              <a:rPr lang="kk-KZ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25-27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31 мая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30 мая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31 мая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11-13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30 мая, ночью 31 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433639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Кисебаев Д.К.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16160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3391</cp:revision>
  <cp:lastPrinted>2021-07-01T09:11:30Z</cp:lastPrinted>
  <dcterms:created xsi:type="dcterms:W3CDTF">2018-03-27T06:03:00Z</dcterms:created>
  <dcterms:modified xsi:type="dcterms:W3CDTF">2023-05-29T06:09:58Z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