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30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29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30 мая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7-12, днем порывы 15-20 м/с. Температура воздуха ночью 6-8,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31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30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31 мая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90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7648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16138</TotalTime>
  <Words>572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3240</cp:revision>
  <cp:lastPrinted>2021-07-01T03:56:27Z</cp:lastPrinted>
  <dcterms:created xsi:type="dcterms:W3CDTF">2018-03-27T06:03:00Z</dcterms:created>
  <dcterms:modified xsi:type="dcterms:W3CDTF">2023-05-29T06:28:34Z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