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3178966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мая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4061881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0,282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0,621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3-5°,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7-12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1227" y="212089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Н.М.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20840</TotalTime>
  <Words>646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2912</cp:revision>
  <cp:lastPrinted>2021-10-18T15:52:53Z</cp:lastPrinted>
  <dcterms:created xsi:type="dcterms:W3CDTF">2018-03-27T06:03:00Z</dcterms:created>
  <dcterms:modified xsi:type="dcterms:W3CDTF">2023-05-29T08:27:03Z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