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20" d="100"/>
          <a:sy n="120" d="100"/>
        </p:scale>
        <p:origin x="-15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697691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ночью 5-10 м/с, днем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30-32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14298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3216</cp:revision>
  <cp:lastPrinted>2021-07-01T03:56:27Z</cp:lastPrinted>
  <dcterms:created xsi:type="dcterms:W3CDTF">2018-03-27T06:03:00Z</dcterms:created>
  <dcterms:modified xsi:type="dcterms:W3CDTF">2023-05-29T07:03:42Z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