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8118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29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без осадков. Ветер северо-восточный 9-14, днем порывы 15-20 м/с. Температура воздуха ночью 10-12, днем 28-30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76940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14725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3025</cp:revision>
  <cp:lastPrinted>2023-01-18T06:16:28Z</cp:lastPrinted>
  <dcterms:created xsi:type="dcterms:W3CDTF">2018-03-27T06:03:00Z</dcterms:created>
  <dcterms:modified xsi:type="dcterms:W3CDTF">2023-05-29T05:40:36Z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