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996219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45892"/>
            <a:ext cx="4758096" cy="15696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Переменная облачность, без осадков. Ветер 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9-14 м/с. Температура воздуха </a:t>
            </a:r>
            <a:r>
              <a:rPr lang="ru-RU" sz="10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</a:t>
            </a:r>
            <a:r>
              <a:rPr lang="ru-RU" sz="100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0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28 мая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Переменная облачность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северо-восточный 9-14 м/с. Температура воздуха ночью 6-8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227662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Овсянникова О.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22704</TotalTime>
  <Words>655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3726</cp:revision>
  <cp:lastPrinted>2021-11-30T05:55:24Z</cp:lastPrinted>
  <dcterms:created xsi:type="dcterms:W3CDTF">2018-03-27T06:03:00Z</dcterms:created>
  <dcterms:modified xsi:type="dcterms:W3CDTF">2023-05-26T06:21:34Z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