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432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2315463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№146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26 мая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8698269"/>
              </p:ext>
            </p:extLst>
          </p:nvPr>
        </p:nvGraphicFramePr>
        <p:xfrm>
          <a:off x="5043212" y="4115957"/>
          <a:ext cx="4691064" cy="182838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0918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683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964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0,193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/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северный 8-13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5-7°,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19-21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2023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3-8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5-7°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36907" y="229175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7184" y="321810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Махсутова А.Р.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eaLnBrk="0" hangingPunct="0"/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18533</TotalTime>
  <Words>599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2755</cp:revision>
  <cp:lastPrinted>2021-07-01T03:56:27Z</cp:lastPrinted>
  <dcterms:created xsi:type="dcterms:W3CDTF">2018-03-27T06:03:00Z</dcterms:created>
  <dcterms:modified xsi:type="dcterms:W3CDTF">2023-05-26T06:26:01Z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