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4D83868-E503-450E-8606-253B0BA97BA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D0FDE-4BD8-4751-85D8-6F62E712B2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D8DD-F423-41B3-BDB4-4F9C49A5B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965FA-7E64-47AE-A793-6EF298EAF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5C446-2A4F-4A15-94AD-A509150B4C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349DE-9C05-4C86-A276-C1F624C3EF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EF8D3-CCB8-4E9E-8006-33B9EE0948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DE3B6-D7AA-4F74-A1A5-2CD39AAF57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7F2FE-D1B0-41CE-A0F9-F3DA0FACF0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972BA-8631-459A-B446-11476046C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C9F64-D8CC-496C-81EB-CC0EB1EC4F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B0A35-000E-4DCC-9387-01F69C40FE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AD17899-4DF9-4BD5-89C9-F46B43DAF6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26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27 мая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 Ветер восточный 3-8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12-14, </a:t>
            </a:r>
            <a:r>
              <a:rPr lang="ru-RU">
                <a:solidFill>
                  <a:schemeClr val="tx1"/>
                </a:solidFill>
              </a:rPr>
              <a:t>днем 24-26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12-14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7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8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Бекмурзаева Б.М.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16150</TotalTime>
  <Words>555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3380</cp:revision>
  <cp:lastPrinted>2021-07-01T09:11:30Z</cp:lastPrinted>
  <dcterms:created xsi:type="dcterms:W3CDTF">2018-03-27T06:03:00Z</dcterms:created>
  <dcterms:modified xsi:type="dcterms:W3CDTF">2023-05-26T06:35:40Z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