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43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27207773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№145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мая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мая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25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26 мая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утром и днем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временами дождь. Ветер северо-восточный 5-10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16-18 тепла.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мая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26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27 мая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северо-восточный 5-10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7-9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247765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25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7697" y="3102366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7459370"/>
              </p:ext>
            </p:extLst>
          </p:nvPr>
        </p:nvGraphicFramePr>
        <p:xfrm>
          <a:off x="5019674" y="4221088"/>
          <a:ext cx="4691064" cy="22057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993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Грязнова А.О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Садуева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16720</TotalTime>
  <Words>644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2854</cp:revision>
  <cp:lastPrinted>2021-07-01T03:56:27Z</cp:lastPrinted>
  <dcterms:created xsi:type="dcterms:W3CDTF">2018-03-27T06:03:00Z</dcterms:created>
  <dcterms:modified xsi:type="dcterms:W3CDTF">2023-05-25T05:30:53Z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