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4527" autoAdjust="0"/>
  </p:normalViewPr>
  <p:slideViewPr>
    <p:cSldViewPr showGuides="1">
      <p:cViewPr varScale="1">
        <p:scale>
          <a:sx n="108" d="100"/>
          <a:sy n="108" d="100"/>
        </p:scale>
        <p:origin x="2136" y="1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98938907"/>
              </p:ext>
            </p:extLst>
          </p:nvPr>
        </p:nvGraphicFramePr>
        <p:xfrm>
          <a:off x="307975" y="2983557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151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145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мая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452210396"/>
              </p:ext>
            </p:extLst>
          </p:nvPr>
        </p:nvGraphicFramePr>
        <p:xfrm>
          <a:off x="5046662" y="636212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69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34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6194" y="3480196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25 мая 2023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77944" y="345892"/>
            <a:ext cx="4758096" cy="1569660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26 мая 2023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25 мая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21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ru-RU" sz="10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spcAft>
                <a:spcPts val="0"/>
              </a:spcAft>
            </a:pPr>
            <a:r>
              <a:rPr lang="ru-RU" sz="10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Переменная облачность, ночью дождь, гроза. Ветер </a:t>
            </a:r>
            <a:r>
              <a:rPr lang="ru-RU" sz="1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северо-восточный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9-14, </a:t>
            </a:r>
            <a:r>
              <a:rPr lang="ru-RU" sz="1000">
                <a:latin typeface="Times New Roman" panose="02020603050405020304" pitchFamily="18" charset="0"/>
                <a:cs typeface="Times New Roman" panose="02020603050405020304" pitchFamily="18" charset="0"/>
              </a:rPr>
              <a:t>при грозе порывы  15-20</a:t>
            </a:r>
            <a:r>
              <a:rPr lang="kk-KZ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9-11</a:t>
            </a:r>
            <a:r>
              <a:rPr lang="ru-RU" sz="1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22-24 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KZ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endParaRPr lang="ru-RU" sz="1000" kern="1400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ru-RU" sz="1000" b="1" kern="1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27 мая 2023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мая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09 ч. 27 мая 2023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Переменная облачность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без осадков. Ветер северо-восточный 9-14 м/с. Температура воздуха ночью 6-8 тепла.</a:t>
            </a:r>
            <a:endParaRPr lang="ru-KZ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id="{42D7E92B-8707-4BE2-992A-72DE753A7D16}"/>
              </a:ext>
            </a:extLst>
          </p:cNvPr>
          <p:cNvSpPr txBox="1"/>
          <p:nvPr/>
        </p:nvSpPr>
        <p:spPr>
          <a:xfrm>
            <a:off x="5062538" y="2132856"/>
            <a:ext cx="4581722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 мая, ночью 27 мая 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В целом по городу ожидается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1" name="TextBox 13">
            <a:extLst>
              <a:ext uri="{FF2B5EF4-FFF2-40B4-BE49-F238E27FC236}">
                <a16:creationId xmlns:a16="http://schemas.microsoft.com/office/drawing/2014/main" id="{C3FFEEA8-A38F-4585-8029-5FAD2DAC1236}"/>
              </a:ext>
            </a:extLst>
          </p:cNvPr>
          <p:cNvSpPr txBox="1"/>
          <p:nvPr/>
        </p:nvSpPr>
        <p:spPr>
          <a:xfrm>
            <a:off x="5046662" y="3070027"/>
            <a:ext cx="4717409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37186684"/>
              </p:ext>
            </p:extLst>
          </p:nvPr>
        </p:nvGraphicFramePr>
        <p:xfrm>
          <a:off x="5046663" y="3897847"/>
          <a:ext cx="4645221" cy="23983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1328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442742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91151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36712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345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0.079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59707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345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0.097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345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1497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0.299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345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345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0.194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345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0.925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182891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Овсянникова О.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Левина 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22688</TotalTime>
  <Words>662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3723</cp:revision>
  <cp:lastPrinted>2021-11-30T05:55:24Z</cp:lastPrinted>
  <dcterms:created xsi:type="dcterms:W3CDTF">2018-03-27T06:03:00Z</dcterms:created>
  <dcterms:modified xsi:type="dcterms:W3CDTF">2023-05-25T06:14:07Z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