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6410555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мая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6492578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7-12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5021400" y="210118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10028" y="302893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Н.М.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20786</TotalTime>
  <Words>646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2919</cp:revision>
  <cp:lastPrinted>2021-10-18T15:52:53Z</cp:lastPrinted>
  <dcterms:created xsi:type="dcterms:W3CDTF">2018-03-27T06:03:00Z</dcterms:created>
  <dcterms:modified xsi:type="dcterms:W3CDTF">2023-05-25T07:40:31Z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