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300343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26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небольшой дождь. Ветер 7-12 м/с. Температура воздуха ночью 9-11, днем 22-24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27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6-8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25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76652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15566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2686</cp:revision>
  <cp:lastPrinted>2021-07-01T03:56:27Z</cp:lastPrinted>
  <dcterms:created xsi:type="dcterms:W3CDTF">2018-03-27T06:03:00Z</dcterms:created>
  <dcterms:modified xsi:type="dcterms:W3CDTF">2023-05-25T06:25:38Z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