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26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6-8, днем 25-27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27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8-10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16123</TotalTime>
  <Words>567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2023-05-25T08:38:21Z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