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59CFE4-0670-4CE5-A0FF-1409292EC1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510105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DDDD6-F299-441B-82D3-F74D5BC4D4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47933-69FB-4C14-B6C8-D1A2CD4515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EFDFF-9B19-4C39-A1F1-6AF780A30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D4632-2BEF-4702-9C7D-1E93024332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3516-6BAD-444B-9A39-62CB915DF3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145DF-D6BD-40EE-BB12-A6581239B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20D47-A72E-401B-8CEB-F759A61188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7700-F553-4481-BD47-112114C5B2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5AE6B-75BD-4D91-A58F-2B01066067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A96B-1B95-4296-B4EA-13A80EDA63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151BF-A959-499B-A75C-7524D7FCA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2E7B81-6CDA-41D1-B322-3932D861B7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25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26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</a:t>
            </a:r>
            <a:r>
              <a:rPr lang="kk-KZ" dirty="0">
                <a:solidFill>
                  <a:schemeClr val="tx1"/>
                </a:solidFill>
              </a:rPr>
              <a:t>.</a:t>
            </a:r>
            <a:r>
              <a:rPr lang="ru-RU" dirty="0">
                <a:solidFill>
                  <a:schemeClr val="tx1"/>
                </a:solidFill>
              </a:rPr>
              <a:t> 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10-12,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 smtClean="0">
                <a:solidFill>
                  <a:schemeClr val="tx1"/>
                </a:solidFill>
                <a:sym typeface="+mn-ea"/>
              </a:rPr>
              <a:t>6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мая, ночью 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 smtClean="0">
                <a:solidFill>
                  <a:schemeClr val="tx1"/>
                </a:solidFill>
                <a:sym typeface="+mn-ea"/>
              </a:rPr>
              <a:t>7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90408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16146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3374</cp:revision>
  <cp:lastPrinted>2021-07-01T09:11:30Z</cp:lastPrinted>
  <dcterms:created xsi:type="dcterms:W3CDTF">2018-03-27T06:03:00Z</dcterms:created>
  <dcterms:modified xsi:type="dcterms:W3CDTF">2023-05-25T06:15:14Z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