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755265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 по 21 ч. 24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ночью 2-7 м/с, днем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7-9, днем 26-28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 по 09 ч. 25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5-10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8-10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14280</TotalTime>
  <Words>573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3188</cp:revision>
  <cp:lastPrinted>2021-07-01T03:56:27Z</cp:lastPrinted>
  <dcterms:created xsi:type="dcterms:W3CDTF">2018-03-27T06:03:00Z</dcterms:created>
  <dcterms:modified xsi:type="dcterms:W3CDTF">2023-05-23T06:49:47Z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