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214112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78679500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Times New Roman"/>
              </a:rPr>
              <a:t>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>
                <a:latin typeface="Times New Roman"/>
                <a:ea typeface="Times New Roman"/>
              </a:rPr>
              <a:t>восточный 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18-20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2643</cp:revision>
  <cp:lastPrinted>2021-07-01T03:56:27Z</cp:lastPrinted>
  <dcterms:created xsi:type="dcterms:W3CDTF">2018-03-27T06:03:00Z</dcterms:created>
  <dcterms:modified xsi:type="dcterms:W3CDTF">2023-05-23T06:11:04Z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