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412619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611074"/>
              </p:ext>
            </p:extLst>
          </p:nvPr>
        </p:nvGraphicFramePr>
        <p:xfrm>
          <a:off x="5019694" y="4253469"/>
          <a:ext cx="4691064" cy="212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18014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2021-10-14T11:15:53Z</cp:lastPrinted>
  <dcterms:created xsi:type="dcterms:W3CDTF">2018-03-27T06:03:00Z</dcterms:created>
  <dcterms:modified xsi:type="dcterms:W3CDTF">2023-05-23T06:24:03Z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