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№143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24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23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24 мая 2023 г.</a:t>
            </a: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7-12, днем порывы 15-20 м/с. Температура воздуха ночью 6-8, днем 22-24 тепла.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algn="ctr"/>
            <a:r>
              <a:rPr lang="ru-RU" sz="1200" dirty="0" smtClean="0"/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25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24 мая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25 мая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9-14 м/с.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Температура воздуха 7-9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24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25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мая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24438" y="3786190"/>
          <a:ext cx="4637064" cy="23431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239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1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622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148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557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67648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А.Б./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16026</TotalTime>
  <Words>537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3223</cp:revision>
  <cp:lastPrinted>2021-07-01T03:56:27Z</cp:lastPrinted>
  <dcterms:created xsi:type="dcterms:W3CDTF">2018-03-27T06:03:00Z</dcterms:created>
  <dcterms:modified xsi:type="dcterms:W3CDTF">2023-05-23T07:44:17Z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