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5B91B6DA-7891-4E64-B7CE-BB5169348FF0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753037877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CDF497-4284-4669-984D-EDEFA4ECE39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03C6DE-00F5-4ED2-AFC1-A425E706931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E31A88-3CB3-4957-9BFB-114FEEF3FB2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E8D405-E993-498E-A97E-B7F4413297C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70F1A3-E15F-4935-9DA9-6AABE1F0D8C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6748E0-4062-4F96-ACAB-23100C02344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66CB23-A9F4-4AE2-9A0C-8A231CBFC41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914AD6-EA07-48FE-A919-F065EF9EF9D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A89200-E2AF-48AA-AE58-800845231CF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8E2EEC-E801-44B5-BD5A-0A31B9418E9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44A4AC-9743-4864-8A1C-9A9E175135E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655D6A37-3D46-4FBF-8DAB-1D2A6528E3D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143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23 мая 2023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32350" cy="193899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24 мая</a:t>
            </a:r>
          </a:p>
          <a:p>
            <a:pPr algn="ctr"/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b="1" dirty="0">
                <a:solidFill>
                  <a:schemeClr val="tx1"/>
                </a:solidFill>
                <a:sym typeface="+mn-ea"/>
              </a:rPr>
              <a:t>23 </a:t>
            </a:r>
            <a:r>
              <a:rPr lang="ru-RU" b="1" dirty="0">
                <a:solidFill>
                  <a:schemeClr val="tx1"/>
                </a:solidFill>
              </a:rPr>
              <a:t>мая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</a:t>
            </a:r>
            <a:r>
              <a:rPr lang="ru-RU" b="1" dirty="0">
                <a:solidFill>
                  <a:schemeClr val="tx1"/>
                </a:solidFill>
                <a:sym typeface="+mn-ea"/>
              </a:rPr>
              <a:t>24 мая</a:t>
            </a:r>
            <a:endParaRPr lang="ru-RU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>
              <a:buFont typeface="Arial" charset="0"/>
              <a:buNone/>
            </a:pPr>
            <a:r>
              <a:rPr lang="kk-KZ" dirty="0">
                <a:solidFill>
                  <a:schemeClr val="tx1"/>
                </a:solidFill>
              </a:rPr>
              <a:t>Переменная облачность</a:t>
            </a:r>
            <a:r>
              <a:rPr lang="ru-RU" dirty="0">
                <a:solidFill>
                  <a:schemeClr val="tx1"/>
                </a:solidFill>
              </a:rPr>
              <a:t>, </a:t>
            </a:r>
            <a:r>
              <a:rPr lang="ru-RU" dirty="0" err="1" smtClean="0">
                <a:solidFill>
                  <a:schemeClr val="tx1"/>
                </a:solidFill>
              </a:rPr>
              <a:t>кратковрменный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kk-KZ" dirty="0" smtClean="0">
                <a:solidFill>
                  <a:schemeClr val="tx1"/>
                </a:solidFill>
              </a:rPr>
              <a:t>дождь</a:t>
            </a:r>
            <a:r>
              <a:rPr lang="kk-KZ" dirty="0">
                <a:solidFill>
                  <a:schemeClr val="tx1"/>
                </a:solidFill>
              </a:rPr>
              <a:t>, гроза.</a:t>
            </a:r>
            <a:r>
              <a:rPr lang="ru-RU" dirty="0">
                <a:solidFill>
                  <a:schemeClr val="tx1"/>
                </a:solidFill>
              </a:rPr>
              <a:t> Ветер северо-восточный </a:t>
            </a:r>
            <a:r>
              <a:rPr lang="ru-RU" dirty="0" smtClean="0">
                <a:solidFill>
                  <a:schemeClr val="tx1"/>
                </a:solidFill>
              </a:rPr>
              <a:t>3-8, при грозе порывы 15</a:t>
            </a:r>
            <a:r>
              <a:rPr lang="kk-KZ" dirty="0" smtClean="0">
                <a:solidFill>
                  <a:schemeClr val="tx1"/>
                </a:solidFill>
              </a:rPr>
              <a:t> </a:t>
            </a:r>
            <a:r>
              <a:rPr lang="ru-RU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kk-KZ" dirty="0" smtClean="0">
                <a:solidFill>
                  <a:schemeClr val="tx1"/>
                </a:solidFill>
              </a:rPr>
              <a:t>11-13, </a:t>
            </a:r>
            <a:r>
              <a:rPr lang="ru-RU" dirty="0">
                <a:solidFill>
                  <a:schemeClr val="tx1"/>
                </a:solidFill>
              </a:rPr>
              <a:t>днем 21-23 тепла.</a:t>
            </a:r>
          </a:p>
          <a:p>
            <a:pPr algn="ctr">
              <a:buFont typeface="Arial" charset="0"/>
              <a:buNone/>
            </a:pP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на ночь 25 мая</a:t>
            </a:r>
          </a:p>
          <a:p>
            <a:pPr algn="ctr">
              <a:buFont typeface="Arial" charset="0"/>
              <a:buNone/>
            </a:pP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с 21 ч. 24 мая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25 мая</a:t>
            </a:r>
          </a:p>
          <a:p>
            <a:r>
              <a:rPr lang="ru-RU" dirty="0">
                <a:solidFill>
                  <a:schemeClr val="tx1"/>
                </a:solidFill>
              </a:rPr>
              <a:t>Переменная облачность, без осадков. Ветер </a:t>
            </a:r>
            <a:r>
              <a:rPr lang="ru-RU" dirty="0" smtClean="0">
                <a:solidFill>
                  <a:schemeClr val="tx1"/>
                </a:solidFill>
              </a:rPr>
              <a:t>северо-восточный </a:t>
            </a:r>
            <a:r>
              <a:rPr lang="ru-RU" dirty="0">
                <a:solidFill>
                  <a:schemeClr val="tx1"/>
                </a:solidFill>
              </a:rPr>
              <a:t>3-8 м/с. Температура воздуха 8-10 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45063" y="2319338"/>
            <a:ext cx="4824412" cy="10160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24 мая, ночью 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2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5 мая метеорологические условия будут способствовать </a:t>
            </a:r>
            <a:r>
              <a:rPr lang="ru-RU" altLang="en-US" b="1" dirty="0">
                <a:solidFill>
                  <a:schemeClr val="tx1"/>
                </a:solidFill>
                <a:sym typeface="+mn-ea"/>
              </a:rPr>
              <a:t>рассеиванию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загрязняющих 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b="1" dirty="0">
                <a:solidFill>
                  <a:schemeClr val="tx1"/>
                </a:solidFill>
              </a:rPr>
              <a:t>пониженный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84750" y="6430963"/>
          <a:ext cx="4752528" cy="426720"/>
        </p:xfrm>
        <a:graphic>
          <a:graphicData uri="http://schemas.openxmlformats.org/drawingml/2006/table">
            <a:tbl>
              <a:tblPr/>
              <a:tblGrid>
                <a:gridCol w="47525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45063" y="3827463"/>
            <a:ext cx="4824412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23 мая 2023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10396499"/>
              </p:ext>
            </p:extLst>
          </p:nvPr>
        </p:nvGraphicFramePr>
        <p:xfrm>
          <a:off x="5026025" y="4302125"/>
          <a:ext cx="4684713" cy="2089786"/>
        </p:xfrm>
        <a:graphic>
          <a:graphicData uri="http://schemas.openxmlformats.org/drawingml/2006/table">
            <a:tbl>
              <a:tblPr/>
              <a:tblGrid>
                <a:gridCol w="18049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9858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8113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222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63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82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87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104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545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1.1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3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2278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17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242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1.2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122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45063" y="3338513"/>
            <a:ext cx="4824412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44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 dirty="0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900" b="1" i="1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ru-RU" altLang="ru-RU" sz="900" b="1" i="1" dirty="0" err="1" smtClean="0">
                <a:solidFill>
                  <a:srgbClr val="000000"/>
                </a:solidFill>
                <a:cs typeface="Times New Roman" pitchFamily="18" charset="0"/>
              </a:rPr>
              <a:t>Кисебаев</a:t>
            </a:r>
            <a:r>
              <a:rPr lang="ru-RU" altLang="ru-RU" sz="900" b="1" i="1" dirty="0" smtClean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ru-RU" altLang="ru-RU" sz="900" b="1" i="1" smtClean="0">
                <a:solidFill>
                  <a:srgbClr val="000000"/>
                </a:solidFill>
                <a:cs typeface="Times New Roman" pitchFamily="18" charset="0"/>
              </a:rPr>
              <a:t>Д.К</a:t>
            </a:r>
            <a:r>
              <a:rPr lang="ru-RU" altLang="ru-RU" sz="900" b="1" i="1" smtClean="0">
                <a:solidFill>
                  <a:srgbClr val="000000"/>
                </a:solidFill>
                <a:cs typeface="Times New Roman" pitchFamily="18" charset="0"/>
              </a:rPr>
              <a:t>. </a:t>
            </a:r>
            <a:r>
              <a:rPr lang="ru-RU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ru-RU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Нурымбеткожа</a:t>
            </a:r>
            <a:r>
              <a:rPr lang="ru-RU" altLang="ru-RU" sz="1000" b="1" i="1" dirty="0">
                <a:solidFill>
                  <a:srgbClr val="000000"/>
                </a:solidFill>
                <a:cs typeface="Times New Roman" pitchFamily="18" charset="0"/>
              </a:rPr>
              <a:t> Н.</a:t>
            </a: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16138</TotalTime>
  <Words>777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3367</cp:revision>
  <cp:lastPrinted>2021-07-01T09:11:30Z</cp:lastPrinted>
  <dcterms:created xsi:type="dcterms:W3CDTF">2018-03-27T06:03:00Z</dcterms:created>
  <dcterms:modified xsi:type="dcterms:W3CDTF">2023-05-23T05:39:11Z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