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4257578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1365071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23 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днем порывы 15-20 м/с. Температура воздуха ночью 14-16, днем 27-29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13264</TotalTime>
  <Words>627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2734</cp:revision>
  <cp:lastPrinted>2021-07-01T03:56:27Z</cp:lastPrinted>
  <dcterms:created xsi:type="dcterms:W3CDTF">2018-03-27T06:03:00Z</dcterms:created>
  <dcterms:modified xsi:type="dcterms:W3CDTF">2023-05-23T06:44:56Z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