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74416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46240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21400" y="21011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0028" y="302893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20779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2914</cp:revision>
  <cp:lastPrinted>2021-10-18T15:52:53Z</cp:lastPrinted>
  <dcterms:created xsi:type="dcterms:W3CDTF">2018-03-27T06:03:00Z</dcterms:created>
  <dcterms:modified xsi:type="dcterms:W3CDTF">2023-05-23T06:11:20Z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