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08652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23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</a:rPr>
              <a:t>север</a:t>
            </a:r>
            <a:r>
              <a:rPr lang="kk-KZ" sz="1200" dirty="0" smtClean="0">
                <a:latin typeface="Times New Roman"/>
                <a:ea typeface="Calibri"/>
              </a:rPr>
              <a:t>о-восточный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11</a:t>
            </a:r>
            <a:r>
              <a:rPr lang="kk-KZ" sz="1200" dirty="0" smtClean="0">
                <a:latin typeface="Times New Roman"/>
                <a:ea typeface="Calibri"/>
              </a:rPr>
              <a:t>-13,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23</a:t>
            </a:r>
            <a:r>
              <a:rPr lang="kk-KZ" sz="1200" dirty="0" smtClean="0">
                <a:latin typeface="Times New Roman"/>
                <a:ea typeface="Calibri"/>
              </a:rPr>
              <a:t>-25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6267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14719</TotalTime>
  <Words>568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3021</cp:revision>
  <cp:lastPrinted>2023-05-23T06:21:59Z</cp:lastPrinted>
  <dcterms:created xsi:type="dcterms:W3CDTF">2018-03-27T06:03:00Z</dcterms:created>
  <dcterms:modified xsi:type="dcterms:W3CDTF">2023-05-23T06:22:02Z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