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7806503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45892"/>
            <a:ext cx="475809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облачность, без осадков. Ветер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8-10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25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северо-восточный 5-10 м/с. Температура воздуха ночью 8-10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мая, ночью 25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677323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22645</TotalTime>
  <Words>655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3715</cp:revision>
  <cp:lastPrinted>2021-11-30T05:55:24Z</cp:lastPrinted>
  <dcterms:created xsi:type="dcterms:W3CDTF">2018-03-27T06:03:00Z</dcterms:created>
  <dcterms:modified xsi:type="dcterms:W3CDTF">2023-05-23T06:28:03Z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