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96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112668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143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24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5-10 м/с. Температура воздуха ночью 10-12, днем 26-28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25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8-10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23 мая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083068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0.544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0.345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817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0.452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15555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2684</cp:revision>
  <cp:lastPrinted>2021-07-01T03:56:27Z</cp:lastPrinted>
  <dcterms:created xsi:type="dcterms:W3CDTF">2018-03-27T06:03:00Z</dcterms:created>
  <dcterms:modified xsi:type="dcterms:W3CDTF">2023-05-23T06:39:15Z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